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3" r:id="rId4"/>
    <p:sldId id="262" r:id="rId5"/>
    <p:sldId id="261" r:id="rId6"/>
    <p:sldId id="260" r:id="rId7"/>
    <p:sldId id="265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62" autoAdjust="0"/>
    <p:restoredTop sz="94660"/>
  </p:normalViewPr>
  <p:slideViewPr>
    <p:cSldViewPr snapToGrid="0">
      <p:cViewPr>
        <p:scale>
          <a:sx n="81" d="100"/>
          <a:sy n="81" d="100"/>
        </p:scale>
        <p:origin x="-258" y="-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A1FF0E-9150-4F2F-AD96-3E0C766891A0}" type="doc">
      <dgm:prSet loTypeId="urn:microsoft.com/office/officeart/2005/8/layout/defaul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ES"/>
        </a:p>
      </dgm:t>
    </dgm:pt>
    <dgm:pt modelId="{83637C1A-25C6-4F0A-B1C3-521DC3E3C8A0}">
      <dgm:prSet phldrT="[Texto]" custT="1"/>
      <dgm:spPr/>
      <dgm:t>
        <a:bodyPr/>
        <a:lstStyle/>
        <a:p>
          <a:r>
            <a:rPr lang="es-AR" sz="3200" dirty="0" smtClean="0"/>
            <a:t>CAMINATAS SALUDABLES</a:t>
          </a:r>
          <a:endParaRPr lang="es-ES" sz="3200" dirty="0"/>
        </a:p>
      </dgm:t>
    </dgm:pt>
    <dgm:pt modelId="{B8334A7C-5E4F-4F12-9AC1-ED513830989D}" type="parTrans" cxnId="{86C4DEC9-9320-46C6-8E15-DCC3DF38A44E}">
      <dgm:prSet/>
      <dgm:spPr/>
      <dgm:t>
        <a:bodyPr/>
        <a:lstStyle/>
        <a:p>
          <a:endParaRPr lang="es-ES"/>
        </a:p>
      </dgm:t>
    </dgm:pt>
    <dgm:pt modelId="{8B254125-44DB-45AA-9358-3092485A3EBC}" type="sibTrans" cxnId="{86C4DEC9-9320-46C6-8E15-DCC3DF38A44E}">
      <dgm:prSet/>
      <dgm:spPr/>
      <dgm:t>
        <a:bodyPr/>
        <a:lstStyle/>
        <a:p>
          <a:endParaRPr lang="es-ES"/>
        </a:p>
      </dgm:t>
    </dgm:pt>
    <dgm:pt modelId="{09CC6A7E-6449-45F0-8A35-D707625BCD2A}" type="pres">
      <dgm:prSet presAssocID="{56A1FF0E-9150-4F2F-AD96-3E0C766891A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02140BE8-8E9D-4057-8377-9E6D3C036C8D}" type="pres">
      <dgm:prSet presAssocID="{83637C1A-25C6-4F0A-B1C3-521DC3E3C8A0}" presName="node" presStyleLbl="node1" presStyleIdx="0" presStyleCnt="1" custScaleX="39648" custScaleY="39648" custLinFactNeighborX="-5246" custLinFactNeighborY="577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0A57F7DE-C995-48B4-BC61-BCFC90347710}" type="presOf" srcId="{56A1FF0E-9150-4F2F-AD96-3E0C766891A0}" destId="{09CC6A7E-6449-45F0-8A35-D707625BCD2A}" srcOrd="0" destOrd="0" presId="urn:microsoft.com/office/officeart/2005/8/layout/default"/>
    <dgm:cxn modelId="{E4D625B2-C10E-423F-AE63-B12A8EFC4DFB}" type="presOf" srcId="{83637C1A-25C6-4F0A-B1C3-521DC3E3C8A0}" destId="{02140BE8-8E9D-4057-8377-9E6D3C036C8D}" srcOrd="0" destOrd="0" presId="urn:microsoft.com/office/officeart/2005/8/layout/default"/>
    <dgm:cxn modelId="{86C4DEC9-9320-46C6-8E15-DCC3DF38A44E}" srcId="{56A1FF0E-9150-4F2F-AD96-3E0C766891A0}" destId="{83637C1A-25C6-4F0A-B1C3-521DC3E3C8A0}" srcOrd="0" destOrd="0" parTransId="{B8334A7C-5E4F-4F12-9AC1-ED513830989D}" sibTransId="{8B254125-44DB-45AA-9358-3092485A3EBC}"/>
    <dgm:cxn modelId="{ACB3D63C-FF4A-40BB-831C-D69DFA1EBE48}" type="presParOf" srcId="{09CC6A7E-6449-45F0-8A35-D707625BCD2A}" destId="{02140BE8-8E9D-4057-8377-9E6D3C036C8D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F974AF-BF52-464B-8416-4FEB8BD8D2AA}" type="doc">
      <dgm:prSet loTypeId="urn:microsoft.com/office/officeart/2005/8/layout/cycle2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3887EC46-0E4D-4C58-B349-CB06B10F3245}">
      <dgm:prSet phldrT="[Texto]" custT="1"/>
      <dgm:spPr/>
      <dgm:t>
        <a:bodyPr/>
        <a:lstStyle/>
        <a:p>
          <a:r>
            <a:rPr lang="es-AR" sz="1800" dirty="0" smtClean="0"/>
            <a:t>ECNT alta prevalencia y morbimortalidad</a:t>
          </a:r>
          <a:endParaRPr lang="es-ES" sz="1800" dirty="0"/>
        </a:p>
      </dgm:t>
    </dgm:pt>
    <dgm:pt modelId="{56911371-68ED-45C0-988E-06A849DAB69A}" type="parTrans" cxnId="{61E14819-6E49-42D5-8A9D-7353E2C8A454}">
      <dgm:prSet/>
      <dgm:spPr/>
      <dgm:t>
        <a:bodyPr/>
        <a:lstStyle/>
        <a:p>
          <a:endParaRPr lang="es-ES"/>
        </a:p>
      </dgm:t>
    </dgm:pt>
    <dgm:pt modelId="{510D6407-21D9-47AB-803E-7573E96D90D8}" type="sibTrans" cxnId="{61E14819-6E49-42D5-8A9D-7353E2C8A454}">
      <dgm:prSet/>
      <dgm:spPr/>
      <dgm:t>
        <a:bodyPr/>
        <a:lstStyle/>
        <a:p>
          <a:endParaRPr lang="es-ES"/>
        </a:p>
      </dgm:t>
    </dgm:pt>
    <dgm:pt modelId="{E12DFEDD-E30E-4D66-8258-CCD24DC2F1D5}">
      <dgm:prSet custT="1"/>
      <dgm:spPr/>
      <dgm:t>
        <a:bodyPr/>
        <a:lstStyle/>
        <a:p>
          <a:r>
            <a:rPr lang="es-AR" sz="1800" dirty="0" smtClean="0"/>
            <a:t>Acompañamiento activo</a:t>
          </a:r>
        </a:p>
        <a:p>
          <a:r>
            <a:rPr lang="es-AR" sz="1800" dirty="0" smtClean="0"/>
            <a:t>Modelo de atención</a:t>
          </a:r>
        </a:p>
      </dgm:t>
    </dgm:pt>
    <dgm:pt modelId="{1823283A-8D9C-4A24-8C78-2460F8CF8D55}" type="parTrans" cxnId="{4F392517-0A5C-45A3-9B32-8CC260519D86}">
      <dgm:prSet/>
      <dgm:spPr/>
      <dgm:t>
        <a:bodyPr/>
        <a:lstStyle/>
        <a:p>
          <a:endParaRPr lang="es-ES"/>
        </a:p>
      </dgm:t>
    </dgm:pt>
    <dgm:pt modelId="{612B1B0B-D432-4A10-ABEB-8496799A0573}" type="sibTrans" cxnId="{4F392517-0A5C-45A3-9B32-8CC260519D86}">
      <dgm:prSet/>
      <dgm:spPr/>
      <dgm:t>
        <a:bodyPr/>
        <a:lstStyle/>
        <a:p>
          <a:endParaRPr lang="es-ES"/>
        </a:p>
      </dgm:t>
    </dgm:pt>
    <dgm:pt modelId="{B370A72C-1133-4ED9-B0B5-66058C14228A}">
      <dgm:prSet custT="1"/>
      <dgm:spPr/>
      <dgm:t>
        <a:bodyPr/>
        <a:lstStyle/>
        <a:p>
          <a:r>
            <a:rPr lang="es-AR" sz="1800" dirty="0" smtClean="0"/>
            <a:t>Vínculos y redes en la comunidad</a:t>
          </a:r>
        </a:p>
      </dgm:t>
    </dgm:pt>
    <dgm:pt modelId="{08C8B215-547B-42EF-9B65-94F18F357B13}" type="parTrans" cxnId="{581446A8-0093-443F-9DFF-0B708C79A740}">
      <dgm:prSet/>
      <dgm:spPr/>
      <dgm:t>
        <a:bodyPr/>
        <a:lstStyle/>
        <a:p>
          <a:endParaRPr lang="es-ES"/>
        </a:p>
      </dgm:t>
    </dgm:pt>
    <dgm:pt modelId="{F737FFA5-1389-4BB8-83D7-ABC3CA7113A8}" type="sibTrans" cxnId="{581446A8-0093-443F-9DFF-0B708C79A740}">
      <dgm:prSet/>
      <dgm:spPr/>
      <dgm:t>
        <a:bodyPr/>
        <a:lstStyle/>
        <a:p>
          <a:endParaRPr lang="es-ES"/>
        </a:p>
      </dgm:t>
    </dgm:pt>
    <dgm:pt modelId="{C49C013D-0F9A-455F-AFC9-0E96C562379D}">
      <dgm:prSet custT="1"/>
      <dgm:spPr/>
      <dgm:t>
        <a:bodyPr/>
        <a:lstStyle/>
        <a:p>
          <a:r>
            <a:rPr lang="es-AR" sz="1800" dirty="0" smtClean="0"/>
            <a:t>Consultorio interdisciplinario simultaneo </a:t>
          </a:r>
        </a:p>
        <a:p>
          <a:r>
            <a:rPr lang="es-AR" sz="1800" dirty="0" smtClean="0"/>
            <a:t>Atención grupal</a:t>
          </a:r>
        </a:p>
      </dgm:t>
    </dgm:pt>
    <dgm:pt modelId="{1D23F917-2655-427E-B783-F6659D60DB14}" type="parTrans" cxnId="{3C749FCE-0539-4E71-99AE-F2A3BE37A4DD}">
      <dgm:prSet/>
      <dgm:spPr/>
      <dgm:t>
        <a:bodyPr/>
        <a:lstStyle/>
        <a:p>
          <a:endParaRPr lang="es-ES"/>
        </a:p>
      </dgm:t>
    </dgm:pt>
    <dgm:pt modelId="{D512DA8E-3FDF-437F-AF42-4D3BD3DEF36C}" type="sibTrans" cxnId="{3C749FCE-0539-4E71-99AE-F2A3BE37A4DD}">
      <dgm:prSet/>
      <dgm:spPr/>
      <dgm:t>
        <a:bodyPr/>
        <a:lstStyle/>
        <a:p>
          <a:endParaRPr lang="es-ES"/>
        </a:p>
      </dgm:t>
    </dgm:pt>
    <dgm:pt modelId="{34681AE9-22F8-492E-A2FB-3E56A71E7153}">
      <dgm:prSet custT="1"/>
      <dgm:spPr/>
      <dgm:t>
        <a:bodyPr/>
        <a:lstStyle/>
        <a:p>
          <a:r>
            <a:rPr lang="es-AR" sz="1800" dirty="0" smtClean="0"/>
            <a:t>EQUIPO DE SALUD:</a:t>
          </a:r>
        </a:p>
        <a:p>
          <a:r>
            <a:rPr lang="es-AR" sz="1800" dirty="0" smtClean="0"/>
            <a:t>Motivación y Compromiso</a:t>
          </a:r>
        </a:p>
        <a:p>
          <a:r>
            <a:rPr lang="es-AR" sz="1800" dirty="0" smtClean="0"/>
            <a:t>Acompañamiento institucional</a:t>
          </a:r>
        </a:p>
      </dgm:t>
    </dgm:pt>
    <dgm:pt modelId="{78C42512-FE66-42A3-BA68-18473A2CC039}" type="parTrans" cxnId="{AFCAA18A-D827-426C-A4FE-C04699551BC9}">
      <dgm:prSet/>
      <dgm:spPr/>
      <dgm:t>
        <a:bodyPr/>
        <a:lstStyle/>
        <a:p>
          <a:endParaRPr lang="es-ES"/>
        </a:p>
      </dgm:t>
    </dgm:pt>
    <dgm:pt modelId="{F179B16C-CAA0-4016-9A42-A546094271BF}" type="sibTrans" cxnId="{AFCAA18A-D827-426C-A4FE-C04699551BC9}">
      <dgm:prSet/>
      <dgm:spPr/>
      <dgm:t>
        <a:bodyPr/>
        <a:lstStyle/>
        <a:p>
          <a:endParaRPr lang="es-ES"/>
        </a:p>
      </dgm:t>
    </dgm:pt>
    <dgm:pt modelId="{55489056-9E4F-439A-98CF-384929A30D53}">
      <dgm:prSet custT="1"/>
      <dgm:spPr/>
      <dgm:t>
        <a:bodyPr/>
        <a:lstStyle/>
        <a:p>
          <a:r>
            <a:rPr lang="es-AR" sz="1800" dirty="0" smtClean="0"/>
            <a:t>COMUNIDAD:</a:t>
          </a:r>
        </a:p>
        <a:p>
          <a:r>
            <a:rPr lang="es-AR" sz="1800" dirty="0" smtClean="0"/>
            <a:t>Automanejo </a:t>
          </a:r>
        </a:p>
        <a:p>
          <a:r>
            <a:rPr lang="es-AR" sz="1800" dirty="0" smtClean="0"/>
            <a:t>Información oportuna</a:t>
          </a:r>
        </a:p>
        <a:p>
          <a:r>
            <a:rPr lang="es-AR" sz="1800" dirty="0" smtClean="0"/>
            <a:t>Responsabilidad</a:t>
          </a:r>
        </a:p>
      </dgm:t>
    </dgm:pt>
    <dgm:pt modelId="{44D78211-2F9E-42AF-A857-F6A739819B8B}" type="parTrans" cxnId="{AF4F7457-FEE6-41ED-B406-07475FB6EA23}">
      <dgm:prSet/>
      <dgm:spPr/>
      <dgm:t>
        <a:bodyPr/>
        <a:lstStyle/>
        <a:p>
          <a:endParaRPr lang="es-ES"/>
        </a:p>
      </dgm:t>
    </dgm:pt>
    <dgm:pt modelId="{F79DFD07-0447-4446-B91B-FD793B3E0AE6}" type="sibTrans" cxnId="{AF4F7457-FEE6-41ED-B406-07475FB6EA23}">
      <dgm:prSet/>
      <dgm:spPr/>
      <dgm:t>
        <a:bodyPr/>
        <a:lstStyle/>
        <a:p>
          <a:endParaRPr lang="es-ES"/>
        </a:p>
      </dgm:t>
    </dgm:pt>
    <dgm:pt modelId="{33261CDF-1594-4B9F-8401-A5FD82EAEB53}">
      <dgm:prSet custT="1"/>
      <dgm:spPr/>
      <dgm:t>
        <a:bodyPr/>
        <a:lstStyle/>
        <a:p>
          <a:r>
            <a:rPr lang="es-AR" sz="1800" dirty="0" smtClean="0"/>
            <a:t>Salud mental</a:t>
          </a:r>
        </a:p>
        <a:p>
          <a:r>
            <a:rPr lang="es-AR" sz="1800" dirty="0" smtClean="0"/>
            <a:t>Pandemia COVID</a:t>
          </a:r>
        </a:p>
      </dgm:t>
    </dgm:pt>
    <dgm:pt modelId="{CAF0E470-B79A-447B-84E7-91381F467A54}" type="parTrans" cxnId="{F12A1DD2-D0D6-486B-831F-02BAD573846A}">
      <dgm:prSet/>
      <dgm:spPr/>
      <dgm:t>
        <a:bodyPr/>
        <a:lstStyle/>
        <a:p>
          <a:endParaRPr lang="es-ES"/>
        </a:p>
      </dgm:t>
    </dgm:pt>
    <dgm:pt modelId="{B8B7176D-E0FF-4C14-8796-3CD7082DE55C}" type="sibTrans" cxnId="{F12A1DD2-D0D6-486B-831F-02BAD573846A}">
      <dgm:prSet/>
      <dgm:spPr/>
      <dgm:t>
        <a:bodyPr/>
        <a:lstStyle/>
        <a:p>
          <a:endParaRPr lang="es-ES"/>
        </a:p>
      </dgm:t>
    </dgm:pt>
    <dgm:pt modelId="{3723A97D-43CE-40D1-BC9F-556E4C7757F9}" type="pres">
      <dgm:prSet presAssocID="{DFF974AF-BF52-464B-8416-4FEB8BD8D2A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1BA632E4-CCA7-44A6-9419-2E540298D202}" type="pres">
      <dgm:prSet presAssocID="{3887EC46-0E4D-4C58-B349-CB06B10F3245}" presName="node" presStyleLbl="node1" presStyleIdx="0" presStyleCnt="7" custScaleX="161567" custScaleY="166076" custRadScaleRad="88843" custRadScaleInc="1886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49EB74F-E767-4298-A1F5-6F94E110DE72}" type="pres">
      <dgm:prSet presAssocID="{510D6407-21D9-47AB-803E-7573E96D90D8}" presName="sibTrans" presStyleLbl="sibTrans2D1" presStyleIdx="0" presStyleCnt="7"/>
      <dgm:spPr/>
      <dgm:t>
        <a:bodyPr/>
        <a:lstStyle/>
        <a:p>
          <a:endParaRPr lang="es-ES"/>
        </a:p>
      </dgm:t>
    </dgm:pt>
    <dgm:pt modelId="{C8A5E303-C736-4F44-8504-98664850448D}" type="pres">
      <dgm:prSet presAssocID="{510D6407-21D9-47AB-803E-7573E96D90D8}" presName="connectorText" presStyleLbl="sibTrans2D1" presStyleIdx="0" presStyleCnt="7"/>
      <dgm:spPr/>
      <dgm:t>
        <a:bodyPr/>
        <a:lstStyle/>
        <a:p>
          <a:endParaRPr lang="es-ES"/>
        </a:p>
      </dgm:t>
    </dgm:pt>
    <dgm:pt modelId="{418B08F1-6642-4C79-A0B2-2A6BC47E8005}" type="pres">
      <dgm:prSet presAssocID="{E12DFEDD-E30E-4D66-8258-CCD24DC2F1D5}" presName="node" presStyleLbl="node1" presStyleIdx="1" presStyleCnt="7" custScaleX="161567" custScaleY="166076" custRadScaleRad="141049" custRadScaleInc="1224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F80F89E-FFA9-479E-B987-B0C357C68A5C}" type="pres">
      <dgm:prSet presAssocID="{612B1B0B-D432-4A10-ABEB-8496799A0573}" presName="sibTrans" presStyleLbl="sibTrans2D1" presStyleIdx="1" presStyleCnt="7"/>
      <dgm:spPr/>
      <dgm:t>
        <a:bodyPr/>
        <a:lstStyle/>
        <a:p>
          <a:endParaRPr lang="es-ES"/>
        </a:p>
      </dgm:t>
    </dgm:pt>
    <dgm:pt modelId="{158C25BB-CA68-4E34-941E-26AEF00E9553}" type="pres">
      <dgm:prSet presAssocID="{612B1B0B-D432-4A10-ABEB-8496799A0573}" presName="connectorText" presStyleLbl="sibTrans2D1" presStyleIdx="1" presStyleCnt="7"/>
      <dgm:spPr/>
      <dgm:t>
        <a:bodyPr/>
        <a:lstStyle/>
        <a:p>
          <a:endParaRPr lang="es-ES"/>
        </a:p>
      </dgm:t>
    </dgm:pt>
    <dgm:pt modelId="{B4018C65-31E7-4E1D-A5A4-97636F1847BD}" type="pres">
      <dgm:prSet presAssocID="{B370A72C-1133-4ED9-B0B5-66058C14228A}" presName="node" presStyleLbl="node1" presStyleIdx="2" presStyleCnt="7" custScaleX="161567" custScaleY="166076" custRadScaleRad="153435" custRadScaleInc="-1269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0D5A796-ED34-424F-ADC3-D519F9530424}" type="pres">
      <dgm:prSet presAssocID="{F737FFA5-1389-4BB8-83D7-ABC3CA7113A8}" presName="sibTrans" presStyleLbl="sibTrans2D1" presStyleIdx="2" presStyleCnt="7"/>
      <dgm:spPr/>
      <dgm:t>
        <a:bodyPr/>
        <a:lstStyle/>
        <a:p>
          <a:endParaRPr lang="es-ES"/>
        </a:p>
      </dgm:t>
    </dgm:pt>
    <dgm:pt modelId="{01053D43-E45B-4DC9-9741-09CFC3A4DE72}" type="pres">
      <dgm:prSet presAssocID="{F737FFA5-1389-4BB8-83D7-ABC3CA7113A8}" presName="connectorText" presStyleLbl="sibTrans2D1" presStyleIdx="2" presStyleCnt="7"/>
      <dgm:spPr/>
      <dgm:t>
        <a:bodyPr/>
        <a:lstStyle/>
        <a:p>
          <a:endParaRPr lang="es-ES"/>
        </a:p>
      </dgm:t>
    </dgm:pt>
    <dgm:pt modelId="{D9403E91-79A3-4EF1-8D1F-CC9170431598}" type="pres">
      <dgm:prSet presAssocID="{C49C013D-0F9A-455F-AFC9-0E96C562379D}" presName="node" presStyleLbl="node1" presStyleIdx="3" presStyleCnt="7" custScaleX="161567" custScaleY="166076" custRadScaleRad="96826" custRadScaleInc="-2205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5260CB2-E854-4CD0-8EE2-4982EA73D710}" type="pres">
      <dgm:prSet presAssocID="{D512DA8E-3FDF-437F-AF42-4D3BD3DEF36C}" presName="sibTrans" presStyleLbl="sibTrans2D1" presStyleIdx="3" presStyleCnt="7"/>
      <dgm:spPr/>
      <dgm:t>
        <a:bodyPr/>
        <a:lstStyle/>
        <a:p>
          <a:endParaRPr lang="es-ES"/>
        </a:p>
      </dgm:t>
    </dgm:pt>
    <dgm:pt modelId="{08FA9307-740E-45DC-B4D7-E6353557501B}" type="pres">
      <dgm:prSet presAssocID="{D512DA8E-3FDF-437F-AF42-4D3BD3DEF36C}" presName="connectorText" presStyleLbl="sibTrans2D1" presStyleIdx="3" presStyleCnt="7"/>
      <dgm:spPr/>
      <dgm:t>
        <a:bodyPr/>
        <a:lstStyle/>
        <a:p>
          <a:endParaRPr lang="es-ES"/>
        </a:p>
      </dgm:t>
    </dgm:pt>
    <dgm:pt modelId="{6574913A-4A56-4069-A6A0-F4A45440FA4D}" type="pres">
      <dgm:prSet presAssocID="{34681AE9-22F8-492E-A2FB-3E56A71E7153}" presName="node" presStyleLbl="node1" presStyleIdx="4" presStyleCnt="7" custScaleX="161567" custScaleY="166076" custRadScaleRad="100827" custRadScaleInc="4257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7BD5829-C4D0-49EB-B31E-8703B504CDB4}" type="pres">
      <dgm:prSet presAssocID="{F179B16C-CAA0-4016-9A42-A546094271BF}" presName="sibTrans" presStyleLbl="sibTrans2D1" presStyleIdx="4" presStyleCnt="7"/>
      <dgm:spPr/>
      <dgm:t>
        <a:bodyPr/>
        <a:lstStyle/>
        <a:p>
          <a:endParaRPr lang="es-ES"/>
        </a:p>
      </dgm:t>
    </dgm:pt>
    <dgm:pt modelId="{178682A7-BCAF-4FAD-AA4E-B883EFCD5AD0}" type="pres">
      <dgm:prSet presAssocID="{F179B16C-CAA0-4016-9A42-A546094271BF}" presName="connectorText" presStyleLbl="sibTrans2D1" presStyleIdx="4" presStyleCnt="7"/>
      <dgm:spPr/>
      <dgm:t>
        <a:bodyPr/>
        <a:lstStyle/>
        <a:p>
          <a:endParaRPr lang="es-ES"/>
        </a:p>
      </dgm:t>
    </dgm:pt>
    <dgm:pt modelId="{BFCFE94C-67A5-4CC8-86C6-C3FD4E5DA917}" type="pres">
      <dgm:prSet presAssocID="{55489056-9E4F-439A-98CF-384929A30D53}" presName="node" presStyleLbl="node1" presStyleIdx="5" presStyleCnt="7" custScaleX="161567" custScaleY="166076" custRadScaleRad="164649" custRadScaleInc="2008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A47B16A-B138-4AB1-9793-B7DC91314157}" type="pres">
      <dgm:prSet presAssocID="{F79DFD07-0447-4446-B91B-FD793B3E0AE6}" presName="sibTrans" presStyleLbl="sibTrans2D1" presStyleIdx="5" presStyleCnt="7"/>
      <dgm:spPr/>
      <dgm:t>
        <a:bodyPr/>
        <a:lstStyle/>
        <a:p>
          <a:endParaRPr lang="es-ES"/>
        </a:p>
      </dgm:t>
    </dgm:pt>
    <dgm:pt modelId="{C6D58109-CCF4-40DD-B73E-87F41905A9A4}" type="pres">
      <dgm:prSet presAssocID="{F79DFD07-0447-4446-B91B-FD793B3E0AE6}" presName="connectorText" presStyleLbl="sibTrans2D1" presStyleIdx="5" presStyleCnt="7"/>
      <dgm:spPr/>
      <dgm:t>
        <a:bodyPr/>
        <a:lstStyle/>
        <a:p>
          <a:endParaRPr lang="es-ES"/>
        </a:p>
      </dgm:t>
    </dgm:pt>
    <dgm:pt modelId="{2A0C829D-92EE-4431-A821-E259697FD418}" type="pres">
      <dgm:prSet presAssocID="{33261CDF-1594-4B9F-8401-A5FD82EAEB53}" presName="node" presStyleLbl="node1" presStyleIdx="6" presStyleCnt="7" custScaleX="161567" custScaleY="166076" custRadScaleRad="134025" custRadScaleInc="-30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52A23B8-4597-40B2-947A-703B15162EE2}" type="pres">
      <dgm:prSet presAssocID="{B8B7176D-E0FF-4C14-8796-3CD7082DE55C}" presName="sibTrans" presStyleLbl="sibTrans2D1" presStyleIdx="6" presStyleCnt="7"/>
      <dgm:spPr/>
      <dgm:t>
        <a:bodyPr/>
        <a:lstStyle/>
        <a:p>
          <a:endParaRPr lang="es-ES"/>
        </a:p>
      </dgm:t>
    </dgm:pt>
    <dgm:pt modelId="{B54448BF-2AA4-493D-A63F-C7626C5732F4}" type="pres">
      <dgm:prSet presAssocID="{B8B7176D-E0FF-4C14-8796-3CD7082DE55C}" presName="connectorText" presStyleLbl="sibTrans2D1" presStyleIdx="6" presStyleCnt="7"/>
      <dgm:spPr/>
      <dgm:t>
        <a:bodyPr/>
        <a:lstStyle/>
        <a:p>
          <a:endParaRPr lang="es-ES"/>
        </a:p>
      </dgm:t>
    </dgm:pt>
  </dgm:ptLst>
  <dgm:cxnLst>
    <dgm:cxn modelId="{BF87D677-FB55-45AD-A1C8-530C94346FE5}" type="presOf" srcId="{F79DFD07-0447-4446-B91B-FD793B3E0AE6}" destId="{C6D58109-CCF4-40DD-B73E-87F41905A9A4}" srcOrd="1" destOrd="0" presId="urn:microsoft.com/office/officeart/2005/8/layout/cycle2"/>
    <dgm:cxn modelId="{FD18916E-E593-4C61-823D-C9B0030D4BE2}" type="presOf" srcId="{B8B7176D-E0FF-4C14-8796-3CD7082DE55C}" destId="{B54448BF-2AA4-493D-A63F-C7626C5732F4}" srcOrd="1" destOrd="0" presId="urn:microsoft.com/office/officeart/2005/8/layout/cycle2"/>
    <dgm:cxn modelId="{687609AA-E39B-4C1C-B010-E2ADD1F3BF35}" type="presOf" srcId="{C49C013D-0F9A-455F-AFC9-0E96C562379D}" destId="{D9403E91-79A3-4EF1-8D1F-CC9170431598}" srcOrd="0" destOrd="0" presId="urn:microsoft.com/office/officeart/2005/8/layout/cycle2"/>
    <dgm:cxn modelId="{3C749FCE-0539-4E71-99AE-F2A3BE37A4DD}" srcId="{DFF974AF-BF52-464B-8416-4FEB8BD8D2AA}" destId="{C49C013D-0F9A-455F-AFC9-0E96C562379D}" srcOrd="3" destOrd="0" parTransId="{1D23F917-2655-427E-B783-F6659D60DB14}" sibTransId="{D512DA8E-3FDF-437F-AF42-4D3BD3DEF36C}"/>
    <dgm:cxn modelId="{5BAE56D6-3B83-4348-BFCE-C8C5D3A5C9E3}" type="presOf" srcId="{B370A72C-1133-4ED9-B0B5-66058C14228A}" destId="{B4018C65-31E7-4E1D-A5A4-97636F1847BD}" srcOrd="0" destOrd="0" presId="urn:microsoft.com/office/officeart/2005/8/layout/cycle2"/>
    <dgm:cxn modelId="{FA3B9CCD-1194-47CD-8546-CD4107490ED9}" type="presOf" srcId="{34681AE9-22F8-492E-A2FB-3E56A71E7153}" destId="{6574913A-4A56-4069-A6A0-F4A45440FA4D}" srcOrd="0" destOrd="0" presId="urn:microsoft.com/office/officeart/2005/8/layout/cycle2"/>
    <dgm:cxn modelId="{803E2685-00AF-49C5-AE43-0295466B3164}" type="presOf" srcId="{510D6407-21D9-47AB-803E-7573E96D90D8}" destId="{C8A5E303-C736-4F44-8504-98664850448D}" srcOrd="1" destOrd="0" presId="urn:microsoft.com/office/officeart/2005/8/layout/cycle2"/>
    <dgm:cxn modelId="{6B364692-2BD8-407E-9C77-9FD792413D88}" type="presOf" srcId="{D512DA8E-3FDF-437F-AF42-4D3BD3DEF36C}" destId="{45260CB2-E854-4CD0-8EE2-4982EA73D710}" srcOrd="0" destOrd="0" presId="urn:microsoft.com/office/officeart/2005/8/layout/cycle2"/>
    <dgm:cxn modelId="{DCDD96C7-577E-48B4-898E-A8412EC9C81F}" type="presOf" srcId="{B8B7176D-E0FF-4C14-8796-3CD7082DE55C}" destId="{952A23B8-4597-40B2-947A-703B15162EE2}" srcOrd="0" destOrd="0" presId="urn:microsoft.com/office/officeart/2005/8/layout/cycle2"/>
    <dgm:cxn modelId="{AFCAA18A-D827-426C-A4FE-C04699551BC9}" srcId="{DFF974AF-BF52-464B-8416-4FEB8BD8D2AA}" destId="{34681AE9-22F8-492E-A2FB-3E56A71E7153}" srcOrd="4" destOrd="0" parTransId="{78C42512-FE66-42A3-BA68-18473A2CC039}" sibTransId="{F179B16C-CAA0-4016-9A42-A546094271BF}"/>
    <dgm:cxn modelId="{46AC8ADF-60BD-43DF-8886-207FFE40ABBA}" type="presOf" srcId="{F179B16C-CAA0-4016-9A42-A546094271BF}" destId="{178682A7-BCAF-4FAD-AA4E-B883EFCD5AD0}" srcOrd="1" destOrd="0" presId="urn:microsoft.com/office/officeart/2005/8/layout/cycle2"/>
    <dgm:cxn modelId="{B0F0A7E5-03AC-4BA6-8639-36086F298609}" type="presOf" srcId="{55489056-9E4F-439A-98CF-384929A30D53}" destId="{BFCFE94C-67A5-4CC8-86C6-C3FD4E5DA917}" srcOrd="0" destOrd="0" presId="urn:microsoft.com/office/officeart/2005/8/layout/cycle2"/>
    <dgm:cxn modelId="{3A3D61DD-3880-4688-98EA-22F9C81BBC81}" type="presOf" srcId="{E12DFEDD-E30E-4D66-8258-CCD24DC2F1D5}" destId="{418B08F1-6642-4C79-A0B2-2A6BC47E8005}" srcOrd="0" destOrd="0" presId="urn:microsoft.com/office/officeart/2005/8/layout/cycle2"/>
    <dgm:cxn modelId="{61E14819-6E49-42D5-8A9D-7353E2C8A454}" srcId="{DFF974AF-BF52-464B-8416-4FEB8BD8D2AA}" destId="{3887EC46-0E4D-4C58-B349-CB06B10F3245}" srcOrd="0" destOrd="0" parTransId="{56911371-68ED-45C0-988E-06A849DAB69A}" sibTransId="{510D6407-21D9-47AB-803E-7573E96D90D8}"/>
    <dgm:cxn modelId="{4F392517-0A5C-45A3-9B32-8CC260519D86}" srcId="{DFF974AF-BF52-464B-8416-4FEB8BD8D2AA}" destId="{E12DFEDD-E30E-4D66-8258-CCD24DC2F1D5}" srcOrd="1" destOrd="0" parTransId="{1823283A-8D9C-4A24-8C78-2460F8CF8D55}" sibTransId="{612B1B0B-D432-4A10-ABEB-8496799A0573}"/>
    <dgm:cxn modelId="{43470D00-65E0-47BC-BD1B-68ED31EC6EBC}" type="presOf" srcId="{3887EC46-0E4D-4C58-B349-CB06B10F3245}" destId="{1BA632E4-CCA7-44A6-9419-2E540298D202}" srcOrd="0" destOrd="0" presId="urn:microsoft.com/office/officeart/2005/8/layout/cycle2"/>
    <dgm:cxn modelId="{DE74C4E1-F3C1-42C2-BE0F-BDECF7989C13}" type="presOf" srcId="{612B1B0B-D432-4A10-ABEB-8496799A0573}" destId="{158C25BB-CA68-4E34-941E-26AEF00E9553}" srcOrd="1" destOrd="0" presId="urn:microsoft.com/office/officeart/2005/8/layout/cycle2"/>
    <dgm:cxn modelId="{581446A8-0093-443F-9DFF-0B708C79A740}" srcId="{DFF974AF-BF52-464B-8416-4FEB8BD8D2AA}" destId="{B370A72C-1133-4ED9-B0B5-66058C14228A}" srcOrd="2" destOrd="0" parTransId="{08C8B215-547B-42EF-9B65-94F18F357B13}" sibTransId="{F737FFA5-1389-4BB8-83D7-ABC3CA7113A8}"/>
    <dgm:cxn modelId="{DAB2B525-DEF2-4B14-8235-F3A8A6A9DDBF}" type="presOf" srcId="{F737FFA5-1389-4BB8-83D7-ABC3CA7113A8}" destId="{01053D43-E45B-4DC9-9741-09CFC3A4DE72}" srcOrd="1" destOrd="0" presId="urn:microsoft.com/office/officeart/2005/8/layout/cycle2"/>
    <dgm:cxn modelId="{CFCCBE2E-63CC-40F3-8F2F-BC507F6F38F8}" type="presOf" srcId="{DFF974AF-BF52-464B-8416-4FEB8BD8D2AA}" destId="{3723A97D-43CE-40D1-BC9F-556E4C7757F9}" srcOrd="0" destOrd="0" presId="urn:microsoft.com/office/officeart/2005/8/layout/cycle2"/>
    <dgm:cxn modelId="{692F5D65-20D1-489D-B68D-0EA0EAE0ED44}" type="presOf" srcId="{D512DA8E-3FDF-437F-AF42-4D3BD3DEF36C}" destId="{08FA9307-740E-45DC-B4D7-E6353557501B}" srcOrd="1" destOrd="0" presId="urn:microsoft.com/office/officeart/2005/8/layout/cycle2"/>
    <dgm:cxn modelId="{AEC1578E-691B-4C4E-A302-88B6F236FC35}" type="presOf" srcId="{33261CDF-1594-4B9F-8401-A5FD82EAEB53}" destId="{2A0C829D-92EE-4431-A821-E259697FD418}" srcOrd="0" destOrd="0" presId="urn:microsoft.com/office/officeart/2005/8/layout/cycle2"/>
    <dgm:cxn modelId="{09E21E75-28AB-4936-B15B-29B873E592FF}" type="presOf" srcId="{510D6407-21D9-47AB-803E-7573E96D90D8}" destId="{149EB74F-E767-4298-A1F5-6F94E110DE72}" srcOrd="0" destOrd="0" presId="urn:microsoft.com/office/officeart/2005/8/layout/cycle2"/>
    <dgm:cxn modelId="{F12A1DD2-D0D6-486B-831F-02BAD573846A}" srcId="{DFF974AF-BF52-464B-8416-4FEB8BD8D2AA}" destId="{33261CDF-1594-4B9F-8401-A5FD82EAEB53}" srcOrd="6" destOrd="0" parTransId="{CAF0E470-B79A-447B-84E7-91381F467A54}" sibTransId="{B8B7176D-E0FF-4C14-8796-3CD7082DE55C}"/>
    <dgm:cxn modelId="{EBC67304-CB2D-4D93-8448-5391A3B9BA4F}" type="presOf" srcId="{F79DFD07-0447-4446-B91B-FD793B3E0AE6}" destId="{CA47B16A-B138-4AB1-9793-B7DC91314157}" srcOrd="0" destOrd="0" presId="urn:microsoft.com/office/officeart/2005/8/layout/cycle2"/>
    <dgm:cxn modelId="{CBB5994A-130D-4E34-B6AD-7531C9ED8CE5}" type="presOf" srcId="{F737FFA5-1389-4BB8-83D7-ABC3CA7113A8}" destId="{60D5A796-ED34-424F-ADC3-D519F9530424}" srcOrd="0" destOrd="0" presId="urn:microsoft.com/office/officeart/2005/8/layout/cycle2"/>
    <dgm:cxn modelId="{2C297A9C-BCCD-4EB3-A392-A797F911CCF3}" type="presOf" srcId="{F179B16C-CAA0-4016-9A42-A546094271BF}" destId="{17BD5829-C4D0-49EB-B31E-8703B504CDB4}" srcOrd="0" destOrd="0" presId="urn:microsoft.com/office/officeart/2005/8/layout/cycle2"/>
    <dgm:cxn modelId="{5BFB123A-138C-4D0E-BAB6-0586465AA4E9}" type="presOf" srcId="{612B1B0B-D432-4A10-ABEB-8496799A0573}" destId="{FF80F89E-FFA9-479E-B987-B0C357C68A5C}" srcOrd="0" destOrd="0" presId="urn:microsoft.com/office/officeart/2005/8/layout/cycle2"/>
    <dgm:cxn modelId="{AF4F7457-FEE6-41ED-B406-07475FB6EA23}" srcId="{DFF974AF-BF52-464B-8416-4FEB8BD8D2AA}" destId="{55489056-9E4F-439A-98CF-384929A30D53}" srcOrd="5" destOrd="0" parTransId="{44D78211-2F9E-42AF-A857-F6A739819B8B}" sibTransId="{F79DFD07-0447-4446-B91B-FD793B3E0AE6}"/>
    <dgm:cxn modelId="{AD8581B1-9C7C-426E-91A8-81CA66CC1B4D}" type="presParOf" srcId="{3723A97D-43CE-40D1-BC9F-556E4C7757F9}" destId="{1BA632E4-CCA7-44A6-9419-2E540298D202}" srcOrd="0" destOrd="0" presId="urn:microsoft.com/office/officeart/2005/8/layout/cycle2"/>
    <dgm:cxn modelId="{421D821D-C701-4D73-A13F-3E3C89C41DD1}" type="presParOf" srcId="{3723A97D-43CE-40D1-BC9F-556E4C7757F9}" destId="{149EB74F-E767-4298-A1F5-6F94E110DE72}" srcOrd="1" destOrd="0" presId="urn:microsoft.com/office/officeart/2005/8/layout/cycle2"/>
    <dgm:cxn modelId="{A4FCB986-8671-4382-B60C-F2190DC2AD2B}" type="presParOf" srcId="{149EB74F-E767-4298-A1F5-6F94E110DE72}" destId="{C8A5E303-C736-4F44-8504-98664850448D}" srcOrd="0" destOrd="0" presId="urn:microsoft.com/office/officeart/2005/8/layout/cycle2"/>
    <dgm:cxn modelId="{551DD7CC-0D57-42FD-843F-EE4A746E16E8}" type="presParOf" srcId="{3723A97D-43CE-40D1-BC9F-556E4C7757F9}" destId="{418B08F1-6642-4C79-A0B2-2A6BC47E8005}" srcOrd="2" destOrd="0" presId="urn:microsoft.com/office/officeart/2005/8/layout/cycle2"/>
    <dgm:cxn modelId="{27B46958-E5EC-4B20-BB61-062DD49D5C0B}" type="presParOf" srcId="{3723A97D-43CE-40D1-BC9F-556E4C7757F9}" destId="{FF80F89E-FFA9-479E-B987-B0C357C68A5C}" srcOrd="3" destOrd="0" presId="urn:microsoft.com/office/officeart/2005/8/layout/cycle2"/>
    <dgm:cxn modelId="{2FB1F465-EA4A-4589-AF46-70CC7A542190}" type="presParOf" srcId="{FF80F89E-FFA9-479E-B987-B0C357C68A5C}" destId="{158C25BB-CA68-4E34-941E-26AEF00E9553}" srcOrd="0" destOrd="0" presId="urn:microsoft.com/office/officeart/2005/8/layout/cycle2"/>
    <dgm:cxn modelId="{4F5456D9-3C07-489A-B6DB-E5F5D678C712}" type="presParOf" srcId="{3723A97D-43CE-40D1-BC9F-556E4C7757F9}" destId="{B4018C65-31E7-4E1D-A5A4-97636F1847BD}" srcOrd="4" destOrd="0" presId="urn:microsoft.com/office/officeart/2005/8/layout/cycle2"/>
    <dgm:cxn modelId="{7A5128C9-D0CA-4CAC-9529-76B9447826FB}" type="presParOf" srcId="{3723A97D-43CE-40D1-BC9F-556E4C7757F9}" destId="{60D5A796-ED34-424F-ADC3-D519F9530424}" srcOrd="5" destOrd="0" presId="urn:microsoft.com/office/officeart/2005/8/layout/cycle2"/>
    <dgm:cxn modelId="{26BFD02B-6DBB-44F3-8024-AB09474CFF6C}" type="presParOf" srcId="{60D5A796-ED34-424F-ADC3-D519F9530424}" destId="{01053D43-E45B-4DC9-9741-09CFC3A4DE72}" srcOrd="0" destOrd="0" presId="urn:microsoft.com/office/officeart/2005/8/layout/cycle2"/>
    <dgm:cxn modelId="{CFBFE0DE-CF08-4F97-8ACA-298C5A11F8CC}" type="presParOf" srcId="{3723A97D-43CE-40D1-BC9F-556E4C7757F9}" destId="{D9403E91-79A3-4EF1-8D1F-CC9170431598}" srcOrd="6" destOrd="0" presId="urn:microsoft.com/office/officeart/2005/8/layout/cycle2"/>
    <dgm:cxn modelId="{7CBD7FE1-781C-491B-B639-E37593B9F867}" type="presParOf" srcId="{3723A97D-43CE-40D1-BC9F-556E4C7757F9}" destId="{45260CB2-E854-4CD0-8EE2-4982EA73D710}" srcOrd="7" destOrd="0" presId="urn:microsoft.com/office/officeart/2005/8/layout/cycle2"/>
    <dgm:cxn modelId="{B81BDBA8-F6FB-4D83-B5BD-54E26CF12654}" type="presParOf" srcId="{45260CB2-E854-4CD0-8EE2-4982EA73D710}" destId="{08FA9307-740E-45DC-B4D7-E6353557501B}" srcOrd="0" destOrd="0" presId="urn:microsoft.com/office/officeart/2005/8/layout/cycle2"/>
    <dgm:cxn modelId="{F08733EB-4A3F-4C03-98A7-D07C3C1695CF}" type="presParOf" srcId="{3723A97D-43CE-40D1-BC9F-556E4C7757F9}" destId="{6574913A-4A56-4069-A6A0-F4A45440FA4D}" srcOrd="8" destOrd="0" presId="urn:microsoft.com/office/officeart/2005/8/layout/cycle2"/>
    <dgm:cxn modelId="{E4C53C66-9015-4164-A15E-A94B9C032F86}" type="presParOf" srcId="{3723A97D-43CE-40D1-BC9F-556E4C7757F9}" destId="{17BD5829-C4D0-49EB-B31E-8703B504CDB4}" srcOrd="9" destOrd="0" presId="urn:microsoft.com/office/officeart/2005/8/layout/cycle2"/>
    <dgm:cxn modelId="{8DD2D27E-9849-4154-B3F7-484B2D287924}" type="presParOf" srcId="{17BD5829-C4D0-49EB-B31E-8703B504CDB4}" destId="{178682A7-BCAF-4FAD-AA4E-B883EFCD5AD0}" srcOrd="0" destOrd="0" presId="urn:microsoft.com/office/officeart/2005/8/layout/cycle2"/>
    <dgm:cxn modelId="{59E725BA-52F2-4CAE-9F43-309278603BB7}" type="presParOf" srcId="{3723A97D-43CE-40D1-BC9F-556E4C7757F9}" destId="{BFCFE94C-67A5-4CC8-86C6-C3FD4E5DA917}" srcOrd="10" destOrd="0" presId="urn:microsoft.com/office/officeart/2005/8/layout/cycle2"/>
    <dgm:cxn modelId="{870E3F4A-4E5A-4EA7-BB29-6D6BD87E9557}" type="presParOf" srcId="{3723A97D-43CE-40D1-BC9F-556E4C7757F9}" destId="{CA47B16A-B138-4AB1-9793-B7DC91314157}" srcOrd="11" destOrd="0" presId="urn:microsoft.com/office/officeart/2005/8/layout/cycle2"/>
    <dgm:cxn modelId="{A7FE8BC0-7042-4781-BE77-EE6B145330D8}" type="presParOf" srcId="{CA47B16A-B138-4AB1-9793-B7DC91314157}" destId="{C6D58109-CCF4-40DD-B73E-87F41905A9A4}" srcOrd="0" destOrd="0" presId="urn:microsoft.com/office/officeart/2005/8/layout/cycle2"/>
    <dgm:cxn modelId="{9B6A69EB-B560-4E46-A1AF-2DD3D0675A8F}" type="presParOf" srcId="{3723A97D-43CE-40D1-BC9F-556E4C7757F9}" destId="{2A0C829D-92EE-4431-A821-E259697FD418}" srcOrd="12" destOrd="0" presId="urn:microsoft.com/office/officeart/2005/8/layout/cycle2"/>
    <dgm:cxn modelId="{9890BAD4-3209-40A1-BBE1-E44A0C7E4F31}" type="presParOf" srcId="{3723A97D-43CE-40D1-BC9F-556E4C7757F9}" destId="{952A23B8-4597-40B2-947A-703B15162EE2}" srcOrd="13" destOrd="0" presId="urn:microsoft.com/office/officeart/2005/8/layout/cycle2"/>
    <dgm:cxn modelId="{0F7134CB-AB66-4253-A910-6F86C7025F99}" type="presParOf" srcId="{952A23B8-4597-40B2-947A-703B15162EE2}" destId="{B54448BF-2AA4-493D-A63F-C7626C5732F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48FF0AA-DCE9-482D-A1FF-841FEE47CF53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s-ES"/>
        </a:p>
      </dgm:t>
    </dgm:pt>
    <dgm:pt modelId="{4C53CA71-2D94-4E3E-9614-65FB0824F5FB}">
      <dgm:prSet phldrT="[Texto]"/>
      <dgm:spPr/>
      <dgm:t>
        <a:bodyPr/>
        <a:lstStyle/>
        <a:p>
          <a:r>
            <a:rPr lang="es-AR" dirty="0" smtClean="0"/>
            <a:t>Turno individual vs consulta grupal</a:t>
          </a:r>
          <a:endParaRPr lang="es-ES" dirty="0"/>
        </a:p>
      </dgm:t>
    </dgm:pt>
    <dgm:pt modelId="{941F69FA-9F37-4700-A083-7D6416563EBC}" type="parTrans" cxnId="{CEE221EE-23F3-4953-97A1-0FAB49E25E1B}">
      <dgm:prSet/>
      <dgm:spPr/>
      <dgm:t>
        <a:bodyPr/>
        <a:lstStyle/>
        <a:p>
          <a:endParaRPr lang="es-ES"/>
        </a:p>
      </dgm:t>
    </dgm:pt>
    <dgm:pt modelId="{AA66FB71-A003-46B8-BC7A-FE9DEFA046CB}" type="sibTrans" cxnId="{CEE221EE-23F3-4953-97A1-0FAB49E25E1B}">
      <dgm:prSet/>
      <dgm:spPr/>
      <dgm:t>
        <a:bodyPr/>
        <a:lstStyle/>
        <a:p>
          <a:endParaRPr lang="es-ES"/>
        </a:p>
      </dgm:t>
    </dgm:pt>
    <dgm:pt modelId="{C850A4D0-D9F7-4FC5-9B9D-BC8F37F1775E}">
      <dgm:prSet phldrT="[Texto]"/>
      <dgm:spPr/>
      <dgm:t>
        <a:bodyPr/>
        <a:lstStyle/>
        <a:p>
          <a:r>
            <a:rPr lang="es-AR" dirty="0" smtClean="0"/>
            <a:t>Desde el equipo del CAPS: administración y profesionales</a:t>
          </a:r>
          <a:endParaRPr lang="es-ES" dirty="0"/>
        </a:p>
      </dgm:t>
    </dgm:pt>
    <dgm:pt modelId="{2E5173AB-D39C-4AB6-870F-D6B403286E7A}" type="parTrans" cxnId="{84751613-5673-48C7-A25F-79ED85EA0195}">
      <dgm:prSet/>
      <dgm:spPr/>
      <dgm:t>
        <a:bodyPr/>
        <a:lstStyle/>
        <a:p>
          <a:endParaRPr lang="es-ES"/>
        </a:p>
      </dgm:t>
    </dgm:pt>
    <dgm:pt modelId="{E3C8AC0D-07BC-459A-A253-C6D0BA8964B6}" type="sibTrans" cxnId="{84751613-5673-48C7-A25F-79ED85EA0195}">
      <dgm:prSet/>
      <dgm:spPr/>
      <dgm:t>
        <a:bodyPr/>
        <a:lstStyle/>
        <a:p>
          <a:endParaRPr lang="es-ES"/>
        </a:p>
      </dgm:t>
    </dgm:pt>
    <dgm:pt modelId="{9888EFFF-58D9-4947-A697-8E94F99C035F}">
      <dgm:prSet phldrT="[Texto]"/>
      <dgm:spPr/>
      <dgm:t>
        <a:bodyPr/>
        <a:lstStyle/>
        <a:p>
          <a:r>
            <a:rPr lang="es-AR" dirty="0" smtClean="0"/>
            <a:t>Valoración de los espacios</a:t>
          </a:r>
          <a:endParaRPr lang="es-ES" dirty="0"/>
        </a:p>
      </dgm:t>
    </dgm:pt>
    <dgm:pt modelId="{34239A25-83E2-4413-A3BD-D0260DE8AFDB}" type="parTrans" cxnId="{1AFA585F-7A1A-4344-A2AC-FCAA728D1A28}">
      <dgm:prSet/>
      <dgm:spPr/>
      <dgm:t>
        <a:bodyPr/>
        <a:lstStyle/>
        <a:p>
          <a:endParaRPr lang="es-ES"/>
        </a:p>
      </dgm:t>
    </dgm:pt>
    <dgm:pt modelId="{DA342173-341E-4B78-A02E-B82337A9AAED}" type="sibTrans" cxnId="{1AFA585F-7A1A-4344-A2AC-FCAA728D1A28}">
      <dgm:prSet/>
      <dgm:spPr/>
      <dgm:t>
        <a:bodyPr/>
        <a:lstStyle/>
        <a:p>
          <a:endParaRPr lang="es-ES"/>
        </a:p>
      </dgm:t>
    </dgm:pt>
    <dgm:pt modelId="{702A4AA6-8148-475F-AF98-C50232FE20E3}">
      <dgm:prSet phldrT="[Texto]"/>
      <dgm:spPr/>
      <dgm:t>
        <a:bodyPr/>
        <a:lstStyle/>
        <a:p>
          <a:r>
            <a:rPr lang="es-AR" dirty="0" smtClean="0"/>
            <a:t>Dificultades para comunicar y difundir los espacios y su importancia</a:t>
          </a:r>
          <a:endParaRPr lang="es-ES" dirty="0"/>
        </a:p>
      </dgm:t>
    </dgm:pt>
    <dgm:pt modelId="{ABC990F1-6AC6-46CB-8007-A7AF5E7F7584}" type="parTrans" cxnId="{C30158E5-5601-4978-AFA5-6773111A362C}">
      <dgm:prSet/>
      <dgm:spPr/>
      <dgm:t>
        <a:bodyPr/>
        <a:lstStyle/>
        <a:p>
          <a:endParaRPr lang="es-ES"/>
        </a:p>
      </dgm:t>
    </dgm:pt>
    <dgm:pt modelId="{BC7562CD-EE13-4F61-8C8C-9C6A354FC312}" type="sibTrans" cxnId="{C30158E5-5601-4978-AFA5-6773111A362C}">
      <dgm:prSet/>
      <dgm:spPr/>
      <dgm:t>
        <a:bodyPr/>
        <a:lstStyle/>
        <a:p>
          <a:endParaRPr lang="es-ES"/>
        </a:p>
      </dgm:t>
    </dgm:pt>
    <dgm:pt modelId="{50669CFF-1BFE-4C66-8625-A10C21661D41}">
      <dgm:prSet/>
      <dgm:spPr/>
      <dgm:t>
        <a:bodyPr/>
        <a:lstStyle/>
        <a:p>
          <a:r>
            <a:rPr lang="es-AR" dirty="0" smtClean="0"/>
            <a:t>Desde la comunidad</a:t>
          </a:r>
          <a:endParaRPr lang="es-AR" dirty="0"/>
        </a:p>
      </dgm:t>
    </dgm:pt>
    <dgm:pt modelId="{2AFFD2B7-51B1-48E6-A2FE-8ACB87A255F2}" type="parTrans" cxnId="{088B3FA8-1A8F-4FEF-8D42-FCEA635EF6D6}">
      <dgm:prSet/>
      <dgm:spPr/>
      <dgm:t>
        <a:bodyPr/>
        <a:lstStyle/>
        <a:p>
          <a:endParaRPr lang="es-ES"/>
        </a:p>
      </dgm:t>
    </dgm:pt>
    <dgm:pt modelId="{BF80B9E4-13FF-48ED-9171-E58B4955AF23}" type="sibTrans" cxnId="{088B3FA8-1A8F-4FEF-8D42-FCEA635EF6D6}">
      <dgm:prSet/>
      <dgm:spPr/>
      <dgm:t>
        <a:bodyPr/>
        <a:lstStyle/>
        <a:p>
          <a:endParaRPr lang="es-ES"/>
        </a:p>
      </dgm:t>
    </dgm:pt>
    <dgm:pt modelId="{28000A49-AC7F-4FB0-AFF5-0DDF73E7C065}">
      <dgm:prSet/>
      <dgm:spPr/>
      <dgm:t>
        <a:bodyPr/>
        <a:lstStyle/>
        <a:p>
          <a:r>
            <a:rPr lang="es-AR" dirty="0" smtClean="0"/>
            <a:t>Pocos participantes sostenidos en el tiempo</a:t>
          </a:r>
          <a:endParaRPr lang="es-AR" dirty="0"/>
        </a:p>
      </dgm:t>
    </dgm:pt>
    <dgm:pt modelId="{BE97C3E4-6514-4257-B7F9-1AC77536864F}" type="parTrans" cxnId="{42343683-8DF5-4522-80A0-C54C7BDC351D}">
      <dgm:prSet/>
      <dgm:spPr/>
      <dgm:t>
        <a:bodyPr/>
        <a:lstStyle/>
        <a:p>
          <a:endParaRPr lang="es-ES"/>
        </a:p>
      </dgm:t>
    </dgm:pt>
    <dgm:pt modelId="{68673522-7967-4D51-B944-BC9568B8F4AB}" type="sibTrans" cxnId="{42343683-8DF5-4522-80A0-C54C7BDC351D}">
      <dgm:prSet/>
      <dgm:spPr/>
      <dgm:t>
        <a:bodyPr/>
        <a:lstStyle/>
        <a:p>
          <a:endParaRPr lang="es-ES"/>
        </a:p>
      </dgm:t>
    </dgm:pt>
    <dgm:pt modelId="{CE7B1C85-D5D3-4E16-A99B-E58EA579E9EA}">
      <dgm:prSet/>
      <dgm:spPr/>
      <dgm:t>
        <a:bodyPr/>
        <a:lstStyle/>
        <a:p>
          <a:r>
            <a:rPr lang="es-AR" dirty="0" smtClean="0"/>
            <a:t>Abordajes independientes – Falta de articulación</a:t>
          </a:r>
          <a:endParaRPr lang="es-AR" dirty="0"/>
        </a:p>
      </dgm:t>
    </dgm:pt>
    <dgm:pt modelId="{4A142145-FC7D-4C0F-847E-352B63D88328}" type="parTrans" cxnId="{2C901BD2-CB97-451B-B935-CF48C4C22443}">
      <dgm:prSet/>
      <dgm:spPr/>
      <dgm:t>
        <a:bodyPr/>
        <a:lstStyle/>
        <a:p>
          <a:endParaRPr lang="es-ES"/>
        </a:p>
      </dgm:t>
    </dgm:pt>
    <dgm:pt modelId="{975C3A6B-0DA5-4419-BD25-78048D5D9727}" type="sibTrans" cxnId="{2C901BD2-CB97-451B-B935-CF48C4C22443}">
      <dgm:prSet/>
      <dgm:spPr/>
      <dgm:t>
        <a:bodyPr/>
        <a:lstStyle/>
        <a:p>
          <a:endParaRPr lang="es-ES"/>
        </a:p>
      </dgm:t>
    </dgm:pt>
    <dgm:pt modelId="{36730EA7-05D0-4919-B889-796F461B9F0E}">
      <dgm:prSet phldrT="[Texto]"/>
      <dgm:spPr/>
      <dgm:t>
        <a:bodyPr/>
        <a:lstStyle/>
        <a:p>
          <a:endParaRPr lang="es-ES" dirty="0"/>
        </a:p>
      </dgm:t>
    </dgm:pt>
    <dgm:pt modelId="{F211DD75-0BAD-478F-9A92-9A21FFC4101B}" type="parTrans" cxnId="{79771A5F-6D34-4991-9348-20577DBE2F25}">
      <dgm:prSet/>
      <dgm:spPr/>
      <dgm:t>
        <a:bodyPr/>
        <a:lstStyle/>
        <a:p>
          <a:endParaRPr lang="es-ES"/>
        </a:p>
      </dgm:t>
    </dgm:pt>
    <dgm:pt modelId="{35685CF0-7B1F-4F4E-969C-02C753BE0D9A}" type="sibTrans" cxnId="{79771A5F-6D34-4991-9348-20577DBE2F25}">
      <dgm:prSet/>
      <dgm:spPr/>
      <dgm:t>
        <a:bodyPr/>
        <a:lstStyle/>
        <a:p>
          <a:endParaRPr lang="es-ES"/>
        </a:p>
      </dgm:t>
    </dgm:pt>
    <dgm:pt modelId="{40BBC9FA-601E-4CEE-BF6D-D7C3C0CCDA97}">
      <dgm:prSet phldrT="[Texto]"/>
      <dgm:spPr/>
      <dgm:t>
        <a:bodyPr/>
        <a:lstStyle/>
        <a:p>
          <a:endParaRPr lang="es-ES" dirty="0"/>
        </a:p>
      </dgm:t>
    </dgm:pt>
    <dgm:pt modelId="{CA654F01-74DB-4B4F-8955-BF7FAE7E9D28}" type="parTrans" cxnId="{7D7C6501-658B-4BA8-83FF-48F192FB8D1A}">
      <dgm:prSet/>
      <dgm:spPr/>
      <dgm:t>
        <a:bodyPr/>
        <a:lstStyle/>
        <a:p>
          <a:endParaRPr lang="es-ES"/>
        </a:p>
      </dgm:t>
    </dgm:pt>
    <dgm:pt modelId="{DB5C5544-0CB2-4489-AA84-218E99EBC1A9}" type="sibTrans" cxnId="{7D7C6501-658B-4BA8-83FF-48F192FB8D1A}">
      <dgm:prSet/>
      <dgm:spPr/>
      <dgm:t>
        <a:bodyPr/>
        <a:lstStyle/>
        <a:p>
          <a:endParaRPr lang="es-ES"/>
        </a:p>
      </dgm:t>
    </dgm:pt>
    <dgm:pt modelId="{510A8B2B-3593-4BC1-AC95-1B946BFC97FC}">
      <dgm:prSet/>
      <dgm:spPr/>
      <dgm:t>
        <a:bodyPr/>
        <a:lstStyle/>
        <a:p>
          <a:endParaRPr lang="es-AR" dirty="0"/>
        </a:p>
      </dgm:t>
    </dgm:pt>
    <dgm:pt modelId="{EA90E96B-887D-4F66-8D31-9A2D1C378590}" type="parTrans" cxnId="{DA140628-15FC-47E4-84D8-07AE10EA8D2C}">
      <dgm:prSet/>
      <dgm:spPr/>
      <dgm:t>
        <a:bodyPr/>
        <a:lstStyle/>
        <a:p>
          <a:endParaRPr lang="es-ES"/>
        </a:p>
      </dgm:t>
    </dgm:pt>
    <dgm:pt modelId="{98D74EFA-AE7B-4D09-933D-D48DFC07E272}" type="sibTrans" cxnId="{DA140628-15FC-47E4-84D8-07AE10EA8D2C}">
      <dgm:prSet/>
      <dgm:spPr/>
      <dgm:t>
        <a:bodyPr/>
        <a:lstStyle/>
        <a:p>
          <a:endParaRPr lang="es-ES"/>
        </a:p>
      </dgm:t>
    </dgm:pt>
    <dgm:pt modelId="{1AB88E07-A4D2-418A-A7C2-64F8EC927274}" type="pres">
      <dgm:prSet presAssocID="{548FF0AA-DCE9-482D-A1FF-841FEE47CF5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96B1579C-057D-4F53-99E0-FAC44B1AD001}" type="pres">
      <dgm:prSet presAssocID="{4C53CA71-2D94-4E3E-9614-65FB0824F5FB}" presName="composite" presStyleCnt="0"/>
      <dgm:spPr/>
    </dgm:pt>
    <dgm:pt modelId="{4B374C16-5D00-4C54-B593-6F0D97742694}" type="pres">
      <dgm:prSet presAssocID="{4C53CA71-2D94-4E3E-9614-65FB0824F5FB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F295223-9BF0-46AE-A201-54DF553AAECE}" type="pres">
      <dgm:prSet presAssocID="{4C53CA71-2D94-4E3E-9614-65FB0824F5FB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EFB0BD6-33D4-46C6-9124-A220CADCAE14}" type="pres">
      <dgm:prSet presAssocID="{AA66FB71-A003-46B8-BC7A-FE9DEFA046CB}" presName="space" presStyleCnt="0"/>
      <dgm:spPr/>
    </dgm:pt>
    <dgm:pt modelId="{30BA3938-8096-4726-992F-36CD3689053C}" type="pres">
      <dgm:prSet presAssocID="{9888EFFF-58D9-4947-A697-8E94F99C035F}" presName="composite" presStyleCnt="0"/>
      <dgm:spPr/>
    </dgm:pt>
    <dgm:pt modelId="{732AED89-2ED6-4C12-8235-D8EDF8BABACF}" type="pres">
      <dgm:prSet presAssocID="{9888EFFF-58D9-4947-A697-8E94F99C035F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D65A0F8-4ACD-43B2-A984-84F4508FA29E}" type="pres">
      <dgm:prSet presAssocID="{9888EFFF-58D9-4947-A697-8E94F99C035F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C18C4025-E698-4939-9432-6FCF79CE3832}" type="presOf" srcId="{36730EA7-05D0-4919-B889-796F461B9F0E}" destId="{6F295223-9BF0-46AE-A201-54DF553AAECE}" srcOrd="0" destOrd="1" presId="urn:microsoft.com/office/officeart/2005/8/layout/hList1"/>
    <dgm:cxn modelId="{C031CFF9-6D4F-4329-8513-C0D8290B6195}" type="presOf" srcId="{40BBC9FA-601E-4CEE-BF6D-D7C3C0CCDA97}" destId="{6D65A0F8-4ACD-43B2-A984-84F4508FA29E}" srcOrd="0" destOrd="1" presId="urn:microsoft.com/office/officeart/2005/8/layout/hList1"/>
    <dgm:cxn modelId="{C30158E5-5601-4978-AFA5-6773111A362C}" srcId="{9888EFFF-58D9-4947-A697-8E94F99C035F}" destId="{702A4AA6-8148-475F-AF98-C50232FE20E3}" srcOrd="0" destOrd="0" parTransId="{ABC990F1-6AC6-46CB-8007-A7AF5E7F7584}" sibTransId="{BC7562CD-EE13-4F61-8C8C-9C6A354FC312}"/>
    <dgm:cxn modelId="{42343683-8DF5-4522-80A0-C54C7BDC351D}" srcId="{9888EFFF-58D9-4947-A697-8E94F99C035F}" destId="{28000A49-AC7F-4FB0-AFF5-0DDF73E7C065}" srcOrd="2" destOrd="0" parTransId="{BE97C3E4-6514-4257-B7F9-1AC77536864F}" sibTransId="{68673522-7967-4D51-B944-BC9568B8F4AB}"/>
    <dgm:cxn modelId="{0F0FE5DE-4515-49DC-BDBA-821018184063}" type="presOf" srcId="{CE7B1C85-D5D3-4E16-A99B-E58EA579E9EA}" destId="{6D65A0F8-4ACD-43B2-A984-84F4508FA29E}" srcOrd="0" destOrd="4" presId="urn:microsoft.com/office/officeart/2005/8/layout/hList1"/>
    <dgm:cxn modelId="{773D4BB7-D564-4429-95A4-56D1313E3905}" type="presOf" srcId="{4C53CA71-2D94-4E3E-9614-65FB0824F5FB}" destId="{4B374C16-5D00-4C54-B593-6F0D97742694}" srcOrd="0" destOrd="0" presId="urn:microsoft.com/office/officeart/2005/8/layout/hList1"/>
    <dgm:cxn modelId="{088B3FA8-1A8F-4FEF-8D42-FCEA635EF6D6}" srcId="{4C53CA71-2D94-4E3E-9614-65FB0824F5FB}" destId="{50669CFF-1BFE-4C66-8625-A10C21661D41}" srcOrd="2" destOrd="0" parTransId="{2AFFD2B7-51B1-48E6-A2FE-8ACB87A255F2}" sibTransId="{BF80B9E4-13FF-48ED-9171-E58B4955AF23}"/>
    <dgm:cxn modelId="{1AFA585F-7A1A-4344-A2AC-FCAA728D1A28}" srcId="{548FF0AA-DCE9-482D-A1FF-841FEE47CF53}" destId="{9888EFFF-58D9-4947-A697-8E94F99C035F}" srcOrd="1" destOrd="0" parTransId="{34239A25-83E2-4413-A3BD-D0260DE8AFDB}" sibTransId="{DA342173-341E-4B78-A02E-B82337A9AAED}"/>
    <dgm:cxn modelId="{79771A5F-6D34-4991-9348-20577DBE2F25}" srcId="{4C53CA71-2D94-4E3E-9614-65FB0824F5FB}" destId="{36730EA7-05D0-4919-B889-796F461B9F0E}" srcOrd="1" destOrd="0" parTransId="{F211DD75-0BAD-478F-9A92-9A21FFC4101B}" sibTransId="{35685CF0-7B1F-4F4E-969C-02C753BE0D9A}"/>
    <dgm:cxn modelId="{D5ADE31D-9550-4F64-8B32-107B2FE8A3C3}" type="presOf" srcId="{702A4AA6-8148-475F-AF98-C50232FE20E3}" destId="{6D65A0F8-4ACD-43B2-A984-84F4508FA29E}" srcOrd="0" destOrd="0" presId="urn:microsoft.com/office/officeart/2005/8/layout/hList1"/>
    <dgm:cxn modelId="{7D7C6501-658B-4BA8-83FF-48F192FB8D1A}" srcId="{9888EFFF-58D9-4947-A697-8E94F99C035F}" destId="{40BBC9FA-601E-4CEE-BF6D-D7C3C0CCDA97}" srcOrd="1" destOrd="0" parTransId="{CA654F01-74DB-4B4F-8955-BF7FAE7E9D28}" sibTransId="{DB5C5544-0CB2-4489-AA84-218E99EBC1A9}"/>
    <dgm:cxn modelId="{CEE221EE-23F3-4953-97A1-0FAB49E25E1B}" srcId="{548FF0AA-DCE9-482D-A1FF-841FEE47CF53}" destId="{4C53CA71-2D94-4E3E-9614-65FB0824F5FB}" srcOrd="0" destOrd="0" parTransId="{941F69FA-9F37-4700-A083-7D6416563EBC}" sibTransId="{AA66FB71-A003-46B8-BC7A-FE9DEFA046CB}"/>
    <dgm:cxn modelId="{84751613-5673-48C7-A25F-79ED85EA0195}" srcId="{4C53CA71-2D94-4E3E-9614-65FB0824F5FB}" destId="{C850A4D0-D9F7-4FC5-9B9D-BC8F37F1775E}" srcOrd="0" destOrd="0" parTransId="{2E5173AB-D39C-4AB6-870F-D6B403286E7A}" sibTransId="{E3C8AC0D-07BC-459A-A253-C6D0BA8964B6}"/>
    <dgm:cxn modelId="{F0917A1A-1DF9-4FC4-BA82-323AEB5F83B5}" type="presOf" srcId="{28000A49-AC7F-4FB0-AFF5-0DDF73E7C065}" destId="{6D65A0F8-4ACD-43B2-A984-84F4508FA29E}" srcOrd="0" destOrd="2" presId="urn:microsoft.com/office/officeart/2005/8/layout/hList1"/>
    <dgm:cxn modelId="{0660812A-82DC-4F58-ABA4-07F65FD578FB}" type="presOf" srcId="{C850A4D0-D9F7-4FC5-9B9D-BC8F37F1775E}" destId="{6F295223-9BF0-46AE-A201-54DF553AAECE}" srcOrd="0" destOrd="0" presId="urn:microsoft.com/office/officeart/2005/8/layout/hList1"/>
    <dgm:cxn modelId="{E7E60067-7D61-4A5A-B8BA-05C8C0CF3A27}" type="presOf" srcId="{9888EFFF-58D9-4947-A697-8E94F99C035F}" destId="{732AED89-2ED6-4C12-8235-D8EDF8BABACF}" srcOrd="0" destOrd="0" presId="urn:microsoft.com/office/officeart/2005/8/layout/hList1"/>
    <dgm:cxn modelId="{2C901BD2-CB97-451B-B935-CF48C4C22443}" srcId="{9888EFFF-58D9-4947-A697-8E94F99C035F}" destId="{CE7B1C85-D5D3-4E16-A99B-E58EA579E9EA}" srcOrd="4" destOrd="0" parTransId="{4A142145-FC7D-4C0F-847E-352B63D88328}" sibTransId="{975C3A6B-0DA5-4419-BD25-78048D5D9727}"/>
    <dgm:cxn modelId="{13675A80-AC8F-458D-BA4D-2E8699743D38}" type="presOf" srcId="{510A8B2B-3593-4BC1-AC95-1B946BFC97FC}" destId="{6D65A0F8-4ACD-43B2-A984-84F4508FA29E}" srcOrd="0" destOrd="3" presId="urn:microsoft.com/office/officeart/2005/8/layout/hList1"/>
    <dgm:cxn modelId="{6BA354C2-4C95-488B-96B9-453B55DE0CF6}" type="presOf" srcId="{548FF0AA-DCE9-482D-A1FF-841FEE47CF53}" destId="{1AB88E07-A4D2-418A-A7C2-64F8EC927274}" srcOrd="0" destOrd="0" presId="urn:microsoft.com/office/officeart/2005/8/layout/hList1"/>
    <dgm:cxn modelId="{6A767A65-BBDB-425B-9140-D01485B308D7}" type="presOf" srcId="{50669CFF-1BFE-4C66-8625-A10C21661D41}" destId="{6F295223-9BF0-46AE-A201-54DF553AAECE}" srcOrd="0" destOrd="2" presId="urn:microsoft.com/office/officeart/2005/8/layout/hList1"/>
    <dgm:cxn modelId="{DA140628-15FC-47E4-84D8-07AE10EA8D2C}" srcId="{9888EFFF-58D9-4947-A697-8E94F99C035F}" destId="{510A8B2B-3593-4BC1-AC95-1B946BFC97FC}" srcOrd="3" destOrd="0" parTransId="{EA90E96B-887D-4F66-8D31-9A2D1C378590}" sibTransId="{98D74EFA-AE7B-4D09-933D-D48DFC07E272}"/>
    <dgm:cxn modelId="{6B69F2A8-E34F-4FA8-A0E3-03AB9B902E15}" type="presParOf" srcId="{1AB88E07-A4D2-418A-A7C2-64F8EC927274}" destId="{96B1579C-057D-4F53-99E0-FAC44B1AD001}" srcOrd="0" destOrd="0" presId="urn:microsoft.com/office/officeart/2005/8/layout/hList1"/>
    <dgm:cxn modelId="{58F48396-B7FA-46ED-A64E-AD9BE52556C6}" type="presParOf" srcId="{96B1579C-057D-4F53-99E0-FAC44B1AD001}" destId="{4B374C16-5D00-4C54-B593-6F0D97742694}" srcOrd="0" destOrd="0" presId="urn:microsoft.com/office/officeart/2005/8/layout/hList1"/>
    <dgm:cxn modelId="{62D25F1D-E556-42DB-BEDA-3DCBE6C3E898}" type="presParOf" srcId="{96B1579C-057D-4F53-99E0-FAC44B1AD001}" destId="{6F295223-9BF0-46AE-A201-54DF553AAECE}" srcOrd="1" destOrd="0" presId="urn:microsoft.com/office/officeart/2005/8/layout/hList1"/>
    <dgm:cxn modelId="{75B81C3C-84D4-4749-90AF-EE51F7DC795B}" type="presParOf" srcId="{1AB88E07-A4D2-418A-A7C2-64F8EC927274}" destId="{5EFB0BD6-33D4-46C6-9124-A220CADCAE14}" srcOrd="1" destOrd="0" presId="urn:microsoft.com/office/officeart/2005/8/layout/hList1"/>
    <dgm:cxn modelId="{E9FD35D6-89EC-4D92-8A38-662AF0BE138B}" type="presParOf" srcId="{1AB88E07-A4D2-418A-A7C2-64F8EC927274}" destId="{30BA3938-8096-4726-992F-36CD3689053C}" srcOrd="2" destOrd="0" presId="urn:microsoft.com/office/officeart/2005/8/layout/hList1"/>
    <dgm:cxn modelId="{E075D52B-785B-47D3-831E-6E19F2949DF9}" type="presParOf" srcId="{30BA3938-8096-4726-992F-36CD3689053C}" destId="{732AED89-2ED6-4C12-8235-D8EDF8BABACF}" srcOrd="0" destOrd="0" presId="urn:microsoft.com/office/officeart/2005/8/layout/hList1"/>
    <dgm:cxn modelId="{00443AFC-D37D-46A5-907B-FF4D7A7C7E89}" type="presParOf" srcId="{30BA3938-8096-4726-992F-36CD3689053C}" destId="{6D65A0F8-4ACD-43B2-A984-84F4508FA2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C3D0B3D-6086-47F3-9038-122485C911AF}" type="doc">
      <dgm:prSet loTypeId="urn:microsoft.com/office/officeart/2008/layout/VerticalCurvedList" loCatId="list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44563A7D-3832-48E2-BA13-E6FFA47E6635}">
      <dgm:prSet phldrT="[Texto]"/>
      <dgm:spPr/>
      <dgm:t>
        <a:bodyPr/>
        <a:lstStyle/>
        <a:p>
          <a:r>
            <a:rPr lang="es-AR" dirty="0" smtClean="0"/>
            <a:t>Gratificación para el equipo - Acompañamiento</a:t>
          </a:r>
          <a:endParaRPr lang="es-ES" dirty="0"/>
        </a:p>
      </dgm:t>
    </dgm:pt>
    <dgm:pt modelId="{4DD26DBE-6137-4095-BA37-BD7558FCEB3C}" type="parTrans" cxnId="{282CED4E-87B7-441A-9A3C-0ADE327D91FC}">
      <dgm:prSet/>
      <dgm:spPr/>
      <dgm:t>
        <a:bodyPr/>
        <a:lstStyle/>
        <a:p>
          <a:endParaRPr lang="es-ES"/>
        </a:p>
      </dgm:t>
    </dgm:pt>
    <dgm:pt modelId="{E794147A-1CFF-473D-AEB6-587CF8F0FF88}" type="sibTrans" cxnId="{282CED4E-87B7-441A-9A3C-0ADE327D91FC}">
      <dgm:prSet/>
      <dgm:spPr/>
      <dgm:t>
        <a:bodyPr/>
        <a:lstStyle/>
        <a:p>
          <a:endParaRPr lang="es-ES"/>
        </a:p>
      </dgm:t>
    </dgm:pt>
    <dgm:pt modelId="{C9F9C7AE-C3E7-4481-8B41-6FF3042052A9}">
      <dgm:prSet/>
      <dgm:spPr/>
      <dgm:t>
        <a:bodyPr/>
        <a:lstStyle/>
        <a:p>
          <a:r>
            <a:rPr lang="es-AR" dirty="0" smtClean="0"/>
            <a:t>Optimización de recursos</a:t>
          </a:r>
          <a:endParaRPr lang="es-AR" dirty="0"/>
        </a:p>
      </dgm:t>
    </dgm:pt>
    <dgm:pt modelId="{4044C162-DFB4-49B7-890C-F25CF321776F}" type="parTrans" cxnId="{3FEEBB3C-B3DE-4C46-BA01-5B4419AB31FF}">
      <dgm:prSet/>
      <dgm:spPr/>
      <dgm:t>
        <a:bodyPr/>
        <a:lstStyle/>
        <a:p>
          <a:endParaRPr lang="es-ES"/>
        </a:p>
      </dgm:t>
    </dgm:pt>
    <dgm:pt modelId="{9290C649-E9EE-4115-B434-C9228044A7D8}" type="sibTrans" cxnId="{3FEEBB3C-B3DE-4C46-BA01-5B4419AB31FF}">
      <dgm:prSet/>
      <dgm:spPr/>
      <dgm:t>
        <a:bodyPr/>
        <a:lstStyle/>
        <a:p>
          <a:endParaRPr lang="es-ES"/>
        </a:p>
      </dgm:t>
    </dgm:pt>
    <dgm:pt modelId="{F9EA33AC-9721-47C5-93E9-041CFD6386A8}">
      <dgm:prSet/>
      <dgm:spPr/>
      <dgm:t>
        <a:bodyPr/>
        <a:lstStyle/>
        <a:p>
          <a:r>
            <a:rPr lang="es-AR" smtClean="0"/>
            <a:t>Mejoría de la adherencia</a:t>
          </a:r>
          <a:endParaRPr lang="es-AR"/>
        </a:p>
      </dgm:t>
    </dgm:pt>
    <dgm:pt modelId="{61245469-4C9F-47F8-A284-2F0508098930}" type="parTrans" cxnId="{E37AF091-7399-4511-A9E6-B900FFC30194}">
      <dgm:prSet/>
      <dgm:spPr/>
      <dgm:t>
        <a:bodyPr/>
        <a:lstStyle/>
        <a:p>
          <a:endParaRPr lang="es-ES"/>
        </a:p>
      </dgm:t>
    </dgm:pt>
    <dgm:pt modelId="{8E2F9056-45EE-4EFA-9C8A-8CA30C5B1FB7}" type="sibTrans" cxnId="{E37AF091-7399-4511-A9E6-B900FFC30194}">
      <dgm:prSet/>
      <dgm:spPr/>
      <dgm:t>
        <a:bodyPr/>
        <a:lstStyle/>
        <a:p>
          <a:endParaRPr lang="es-ES"/>
        </a:p>
      </dgm:t>
    </dgm:pt>
    <dgm:pt modelId="{110B68FA-C96B-48BD-B131-D56035303284}">
      <dgm:prSet/>
      <dgm:spPr/>
      <dgm:t>
        <a:bodyPr/>
        <a:lstStyle/>
        <a:p>
          <a:r>
            <a:rPr lang="es-AR" smtClean="0"/>
            <a:t>Vínculo horizontal</a:t>
          </a:r>
          <a:endParaRPr lang="es-AR"/>
        </a:p>
      </dgm:t>
    </dgm:pt>
    <dgm:pt modelId="{B561A949-74D2-4C35-8003-087F889A1DD2}" type="parTrans" cxnId="{25A48507-00A8-4283-B3DE-A9EFF1877234}">
      <dgm:prSet/>
      <dgm:spPr/>
      <dgm:t>
        <a:bodyPr/>
        <a:lstStyle/>
        <a:p>
          <a:endParaRPr lang="es-ES"/>
        </a:p>
      </dgm:t>
    </dgm:pt>
    <dgm:pt modelId="{943A62E5-3FC7-445A-93C2-8982BD28B1B1}" type="sibTrans" cxnId="{25A48507-00A8-4283-B3DE-A9EFF1877234}">
      <dgm:prSet/>
      <dgm:spPr/>
      <dgm:t>
        <a:bodyPr/>
        <a:lstStyle/>
        <a:p>
          <a:endParaRPr lang="es-ES"/>
        </a:p>
      </dgm:t>
    </dgm:pt>
    <dgm:pt modelId="{462F3C6B-1827-4E14-8781-04F19ED43E78}">
      <dgm:prSet/>
      <dgm:spPr/>
      <dgm:t>
        <a:bodyPr/>
        <a:lstStyle/>
        <a:p>
          <a:r>
            <a:rPr lang="es-AR" smtClean="0"/>
            <a:t>Sentimiento de pertenencia</a:t>
          </a:r>
          <a:endParaRPr lang="es-AR"/>
        </a:p>
      </dgm:t>
    </dgm:pt>
    <dgm:pt modelId="{C6F95FFF-3CDE-48B1-BDD0-24AC3457D6E4}" type="parTrans" cxnId="{8683D24F-0990-4C79-933D-53B4485D0E00}">
      <dgm:prSet/>
      <dgm:spPr/>
      <dgm:t>
        <a:bodyPr/>
        <a:lstStyle/>
        <a:p>
          <a:endParaRPr lang="es-ES"/>
        </a:p>
      </dgm:t>
    </dgm:pt>
    <dgm:pt modelId="{D7AF2028-D53E-4453-BAE0-0172E78EC38D}" type="sibTrans" cxnId="{8683D24F-0990-4C79-933D-53B4485D0E00}">
      <dgm:prSet/>
      <dgm:spPr/>
      <dgm:t>
        <a:bodyPr/>
        <a:lstStyle/>
        <a:p>
          <a:endParaRPr lang="es-ES"/>
        </a:p>
      </dgm:t>
    </dgm:pt>
    <dgm:pt modelId="{C87E3FBC-B1C4-413F-84FF-5961A57ADBE0}">
      <dgm:prSet/>
      <dgm:spPr/>
      <dgm:t>
        <a:bodyPr/>
        <a:lstStyle/>
        <a:p>
          <a:r>
            <a:rPr lang="es-AR" dirty="0" smtClean="0"/>
            <a:t>Articulación intersectorial</a:t>
          </a:r>
          <a:endParaRPr lang="es-AR" dirty="0"/>
        </a:p>
      </dgm:t>
    </dgm:pt>
    <dgm:pt modelId="{1579EBAE-8FC3-4591-BC8A-E557EC309918}" type="parTrans" cxnId="{26655061-452A-48DD-BFCB-53828AA82839}">
      <dgm:prSet/>
      <dgm:spPr/>
      <dgm:t>
        <a:bodyPr/>
        <a:lstStyle/>
        <a:p>
          <a:endParaRPr lang="es-ES"/>
        </a:p>
      </dgm:t>
    </dgm:pt>
    <dgm:pt modelId="{525A855C-7D8A-4BA4-B3F6-6CEC79D0EC48}" type="sibTrans" cxnId="{26655061-452A-48DD-BFCB-53828AA82839}">
      <dgm:prSet/>
      <dgm:spPr/>
      <dgm:t>
        <a:bodyPr/>
        <a:lstStyle/>
        <a:p>
          <a:endParaRPr lang="es-ES"/>
        </a:p>
      </dgm:t>
    </dgm:pt>
    <dgm:pt modelId="{00238091-5177-4379-B0A2-276181A28624}" type="pres">
      <dgm:prSet presAssocID="{CC3D0B3D-6086-47F3-9038-122485C911AF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8FB66EF0-0B27-4256-9C9E-8FA3A06B22DA}" type="pres">
      <dgm:prSet presAssocID="{CC3D0B3D-6086-47F3-9038-122485C911AF}" presName="Name1" presStyleCnt="0"/>
      <dgm:spPr/>
    </dgm:pt>
    <dgm:pt modelId="{F946F821-4AA2-4332-B486-1B878C449D76}" type="pres">
      <dgm:prSet presAssocID="{CC3D0B3D-6086-47F3-9038-122485C911AF}" presName="cycle" presStyleCnt="0"/>
      <dgm:spPr/>
    </dgm:pt>
    <dgm:pt modelId="{CB73EE3D-A1C3-4A63-8A32-AFDC5C6FD71B}" type="pres">
      <dgm:prSet presAssocID="{CC3D0B3D-6086-47F3-9038-122485C911AF}" presName="srcNode" presStyleLbl="node1" presStyleIdx="0" presStyleCnt="6"/>
      <dgm:spPr/>
    </dgm:pt>
    <dgm:pt modelId="{AC0EC824-16B4-4930-90EE-24490D1D3DED}" type="pres">
      <dgm:prSet presAssocID="{CC3D0B3D-6086-47F3-9038-122485C911AF}" presName="conn" presStyleLbl="parChTrans1D2" presStyleIdx="0" presStyleCnt="1"/>
      <dgm:spPr/>
      <dgm:t>
        <a:bodyPr/>
        <a:lstStyle/>
        <a:p>
          <a:endParaRPr lang="es-ES"/>
        </a:p>
      </dgm:t>
    </dgm:pt>
    <dgm:pt modelId="{E729C1CA-79CC-4207-B787-AB7CB9330E0A}" type="pres">
      <dgm:prSet presAssocID="{CC3D0B3D-6086-47F3-9038-122485C911AF}" presName="extraNode" presStyleLbl="node1" presStyleIdx="0" presStyleCnt="6"/>
      <dgm:spPr/>
    </dgm:pt>
    <dgm:pt modelId="{501D6C7F-70DC-4EBE-B5FB-86F7536C42C3}" type="pres">
      <dgm:prSet presAssocID="{CC3D0B3D-6086-47F3-9038-122485C911AF}" presName="dstNode" presStyleLbl="node1" presStyleIdx="0" presStyleCnt="6"/>
      <dgm:spPr/>
    </dgm:pt>
    <dgm:pt modelId="{2ABA451F-B90B-4734-8A0A-C097F95FCB7B}" type="pres">
      <dgm:prSet presAssocID="{44563A7D-3832-48E2-BA13-E6FFA47E6635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F2017D2-E1E1-4593-B750-021EE92DF851}" type="pres">
      <dgm:prSet presAssocID="{44563A7D-3832-48E2-BA13-E6FFA47E6635}" presName="accent_1" presStyleCnt="0"/>
      <dgm:spPr/>
    </dgm:pt>
    <dgm:pt modelId="{D8646E5C-9B8B-4972-846E-D921A554ABBB}" type="pres">
      <dgm:prSet presAssocID="{44563A7D-3832-48E2-BA13-E6FFA47E6635}" presName="accentRepeatNode" presStyleLbl="solidFgAcc1" presStyleIdx="0" presStyleCnt="6"/>
      <dgm:spPr/>
    </dgm:pt>
    <dgm:pt modelId="{7FE740D8-DEDA-4934-9D2F-1F661FAFB441}" type="pres">
      <dgm:prSet presAssocID="{C9F9C7AE-C3E7-4481-8B41-6FF3042052A9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590EE43-0FC5-427F-9C69-D1D00A8D2C36}" type="pres">
      <dgm:prSet presAssocID="{C9F9C7AE-C3E7-4481-8B41-6FF3042052A9}" presName="accent_2" presStyleCnt="0"/>
      <dgm:spPr/>
    </dgm:pt>
    <dgm:pt modelId="{D92BBB90-6BDF-4801-AAA8-A7EE40C8B1BB}" type="pres">
      <dgm:prSet presAssocID="{C9F9C7AE-C3E7-4481-8B41-6FF3042052A9}" presName="accentRepeatNode" presStyleLbl="solidFgAcc1" presStyleIdx="1" presStyleCnt="6"/>
      <dgm:spPr/>
    </dgm:pt>
    <dgm:pt modelId="{D1D02722-64B8-4871-BE09-363A7D159E20}" type="pres">
      <dgm:prSet presAssocID="{F9EA33AC-9721-47C5-93E9-041CFD6386A8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2F4AF2F-3B81-47DF-9E92-C0A29F774155}" type="pres">
      <dgm:prSet presAssocID="{F9EA33AC-9721-47C5-93E9-041CFD6386A8}" presName="accent_3" presStyleCnt="0"/>
      <dgm:spPr/>
    </dgm:pt>
    <dgm:pt modelId="{46C32DFF-EB8B-403C-B2E7-55A564EEDB8B}" type="pres">
      <dgm:prSet presAssocID="{F9EA33AC-9721-47C5-93E9-041CFD6386A8}" presName="accentRepeatNode" presStyleLbl="solidFgAcc1" presStyleIdx="2" presStyleCnt="6"/>
      <dgm:spPr/>
    </dgm:pt>
    <dgm:pt modelId="{F6649BD7-D53E-4F62-8358-97DF59F87B08}" type="pres">
      <dgm:prSet presAssocID="{110B68FA-C96B-48BD-B131-D56035303284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DF11B42-A135-4FB7-9BCD-7ED1686C1EF2}" type="pres">
      <dgm:prSet presAssocID="{110B68FA-C96B-48BD-B131-D56035303284}" presName="accent_4" presStyleCnt="0"/>
      <dgm:spPr/>
    </dgm:pt>
    <dgm:pt modelId="{AB372CF7-437B-42A8-B08E-5A9F84F19DA7}" type="pres">
      <dgm:prSet presAssocID="{110B68FA-C96B-48BD-B131-D56035303284}" presName="accentRepeatNode" presStyleLbl="solidFgAcc1" presStyleIdx="3" presStyleCnt="6"/>
      <dgm:spPr/>
    </dgm:pt>
    <dgm:pt modelId="{A8B76AF3-CA0B-4B43-9E60-E28C84927923}" type="pres">
      <dgm:prSet presAssocID="{462F3C6B-1827-4E14-8781-04F19ED43E78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6FA10EB-A7AF-4D2E-B7CF-795B937E6AB0}" type="pres">
      <dgm:prSet presAssocID="{462F3C6B-1827-4E14-8781-04F19ED43E78}" presName="accent_5" presStyleCnt="0"/>
      <dgm:spPr/>
    </dgm:pt>
    <dgm:pt modelId="{707A0F8A-8931-4C38-B569-21FC5B2F864E}" type="pres">
      <dgm:prSet presAssocID="{462F3C6B-1827-4E14-8781-04F19ED43E78}" presName="accentRepeatNode" presStyleLbl="solidFgAcc1" presStyleIdx="4" presStyleCnt="6"/>
      <dgm:spPr/>
    </dgm:pt>
    <dgm:pt modelId="{04D7BB5C-6DC0-4F09-8808-DF8F1457638B}" type="pres">
      <dgm:prSet presAssocID="{C87E3FBC-B1C4-413F-84FF-5961A57ADBE0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FE79582-7D87-48BD-B095-346EBBE6B9D8}" type="pres">
      <dgm:prSet presAssocID="{C87E3FBC-B1C4-413F-84FF-5961A57ADBE0}" presName="accent_6" presStyleCnt="0"/>
      <dgm:spPr/>
    </dgm:pt>
    <dgm:pt modelId="{56B9756E-FFBB-4EC0-9F6E-06FB4BC15854}" type="pres">
      <dgm:prSet presAssocID="{C87E3FBC-B1C4-413F-84FF-5961A57ADBE0}" presName="accentRepeatNode" presStyleLbl="solidFgAcc1" presStyleIdx="5" presStyleCnt="6"/>
      <dgm:spPr/>
    </dgm:pt>
  </dgm:ptLst>
  <dgm:cxnLst>
    <dgm:cxn modelId="{81135790-22CC-4495-9DA6-B7819D9664B7}" type="presOf" srcId="{44563A7D-3832-48E2-BA13-E6FFA47E6635}" destId="{2ABA451F-B90B-4734-8A0A-C097F95FCB7B}" srcOrd="0" destOrd="0" presId="urn:microsoft.com/office/officeart/2008/layout/VerticalCurvedList"/>
    <dgm:cxn modelId="{92280474-2276-4EDE-AF23-69BB1550F51A}" type="presOf" srcId="{C87E3FBC-B1C4-413F-84FF-5961A57ADBE0}" destId="{04D7BB5C-6DC0-4F09-8808-DF8F1457638B}" srcOrd="0" destOrd="0" presId="urn:microsoft.com/office/officeart/2008/layout/VerticalCurvedList"/>
    <dgm:cxn modelId="{3FEEBB3C-B3DE-4C46-BA01-5B4419AB31FF}" srcId="{CC3D0B3D-6086-47F3-9038-122485C911AF}" destId="{C9F9C7AE-C3E7-4481-8B41-6FF3042052A9}" srcOrd="1" destOrd="0" parTransId="{4044C162-DFB4-49B7-890C-F25CF321776F}" sibTransId="{9290C649-E9EE-4115-B434-C9228044A7D8}"/>
    <dgm:cxn modelId="{3E9E5758-6F43-4C3B-B099-2ED5E0363A6D}" type="presOf" srcId="{C9F9C7AE-C3E7-4481-8B41-6FF3042052A9}" destId="{7FE740D8-DEDA-4934-9D2F-1F661FAFB441}" srcOrd="0" destOrd="0" presId="urn:microsoft.com/office/officeart/2008/layout/VerticalCurvedList"/>
    <dgm:cxn modelId="{D407C027-F72D-4389-8418-28AB782D6356}" type="presOf" srcId="{F9EA33AC-9721-47C5-93E9-041CFD6386A8}" destId="{D1D02722-64B8-4871-BE09-363A7D159E20}" srcOrd="0" destOrd="0" presId="urn:microsoft.com/office/officeart/2008/layout/VerticalCurvedList"/>
    <dgm:cxn modelId="{E37AF091-7399-4511-A9E6-B900FFC30194}" srcId="{CC3D0B3D-6086-47F3-9038-122485C911AF}" destId="{F9EA33AC-9721-47C5-93E9-041CFD6386A8}" srcOrd="2" destOrd="0" parTransId="{61245469-4C9F-47F8-A284-2F0508098930}" sibTransId="{8E2F9056-45EE-4EFA-9C8A-8CA30C5B1FB7}"/>
    <dgm:cxn modelId="{8683D24F-0990-4C79-933D-53B4485D0E00}" srcId="{CC3D0B3D-6086-47F3-9038-122485C911AF}" destId="{462F3C6B-1827-4E14-8781-04F19ED43E78}" srcOrd="4" destOrd="0" parTransId="{C6F95FFF-3CDE-48B1-BDD0-24AC3457D6E4}" sibTransId="{D7AF2028-D53E-4453-BAE0-0172E78EC38D}"/>
    <dgm:cxn modelId="{25A48507-00A8-4283-B3DE-A9EFF1877234}" srcId="{CC3D0B3D-6086-47F3-9038-122485C911AF}" destId="{110B68FA-C96B-48BD-B131-D56035303284}" srcOrd="3" destOrd="0" parTransId="{B561A949-74D2-4C35-8003-087F889A1DD2}" sibTransId="{943A62E5-3FC7-445A-93C2-8982BD28B1B1}"/>
    <dgm:cxn modelId="{00450284-55CB-44B9-A522-97C560230BCD}" type="presOf" srcId="{CC3D0B3D-6086-47F3-9038-122485C911AF}" destId="{00238091-5177-4379-B0A2-276181A28624}" srcOrd="0" destOrd="0" presId="urn:microsoft.com/office/officeart/2008/layout/VerticalCurvedList"/>
    <dgm:cxn modelId="{282CED4E-87B7-441A-9A3C-0ADE327D91FC}" srcId="{CC3D0B3D-6086-47F3-9038-122485C911AF}" destId="{44563A7D-3832-48E2-BA13-E6FFA47E6635}" srcOrd="0" destOrd="0" parTransId="{4DD26DBE-6137-4095-BA37-BD7558FCEB3C}" sibTransId="{E794147A-1CFF-473D-AEB6-587CF8F0FF88}"/>
    <dgm:cxn modelId="{EE8E66E3-553C-495A-9AB2-EB08005D2F02}" type="presOf" srcId="{462F3C6B-1827-4E14-8781-04F19ED43E78}" destId="{A8B76AF3-CA0B-4B43-9E60-E28C84927923}" srcOrd="0" destOrd="0" presId="urn:microsoft.com/office/officeart/2008/layout/VerticalCurvedList"/>
    <dgm:cxn modelId="{94E27A7E-B3F9-49BC-B093-05F39C7399E8}" type="presOf" srcId="{110B68FA-C96B-48BD-B131-D56035303284}" destId="{F6649BD7-D53E-4F62-8358-97DF59F87B08}" srcOrd="0" destOrd="0" presId="urn:microsoft.com/office/officeart/2008/layout/VerticalCurvedList"/>
    <dgm:cxn modelId="{05386991-5973-422D-9494-3D86BD8B7769}" type="presOf" srcId="{E794147A-1CFF-473D-AEB6-587CF8F0FF88}" destId="{AC0EC824-16B4-4930-90EE-24490D1D3DED}" srcOrd="0" destOrd="0" presId="urn:microsoft.com/office/officeart/2008/layout/VerticalCurvedList"/>
    <dgm:cxn modelId="{26655061-452A-48DD-BFCB-53828AA82839}" srcId="{CC3D0B3D-6086-47F3-9038-122485C911AF}" destId="{C87E3FBC-B1C4-413F-84FF-5961A57ADBE0}" srcOrd="5" destOrd="0" parTransId="{1579EBAE-8FC3-4591-BC8A-E557EC309918}" sibTransId="{525A855C-7D8A-4BA4-B3F6-6CEC79D0EC48}"/>
    <dgm:cxn modelId="{1A178068-48A9-457B-952A-F2B518D3A4EE}" type="presParOf" srcId="{00238091-5177-4379-B0A2-276181A28624}" destId="{8FB66EF0-0B27-4256-9C9E-8FA3A06B22DA}" srcOrd="0" destOrd="0" presId="urn:microsoft.com/office/officeart/2008/layout/VerticalCurvedList"/>
    <dgm:cxn modelId="{6DD64CAB-FD4A-4D3D-AADC-C0246B84A8E1}" type="presParOf" srcId="{8FB66EF0-0B27-4256-9C9E-8FA3A06B22DA}" destId="{F946F821-4AA2-4332-B486-1B878C449D76}" srcOrd="0" destOrd="0" presId="urn:microsoft.com/office/officeart/2008/layout/VerticalCurvedList"/>
    <dgm:cxn modelId="{94535CD1-A8D8-4FB8-AFBB-BA68562B798C}" type="presParOf" srcId="{F946F821-4AA2-4332-B486-1B878C449D76}" destId="{CB73EE3D-A1C3-4A63-8A32-AFDC5C6FD71B}" srcOrd="0" destOrd="0" presId="urn:microsoft.com/office/officeart/2008/layout/VerticalCurvedList"/>
    <dgm:cxn modelId="{B8839420-98A7-4A4A-B0FE-DCF17301A2AC}" type="presParOf" srcId="{F946F821-4AA2-4332-B486-1B878C449D76}" destId="{AC0EC824-16B4-4930-90EE-24490D1D3DED}" srcOrd="1" destOrd="0" presId="urn:microsoft.com/office/officeart/2008/layout/VerticalCurvedList"/>
    <dgm:cxn modelId="{6C968BEB-27B6-4EB1-BA56-C80729DBEF94}" type="presParOf" srcId="{F946F821-4AA2-4332-B486-1B878C449D76}" destId="{E729C1CA-79CC-4207-B787-AB7CB9330E0A}" srcOrd="2" destOrd="0" presId="urn:microsoft.com/office/officeart/2008/layout/VerticalCurvedList"/>
    <dgm:cxn modelId="{A085694D-C561-4D97-A452-E3E2A4E7B78F}" type="presParOf" srcId="{F946F821-4AA2-4332-B486-1B878C449D76}" destId="{501D6C7F-70DC-4EBE-B5FB-86F7536C42C3}" srcOrd="3" destOrd="0" presId="urn:microsoft.com/office/officeart/2008/layout/VerticalCurvedList"/>
    <dgm:cxn modelId="{6E05A57C-F133-4681-8677-A649F502A00E}" type="presParOf" srcId="{8FB66EF0-0B27-4256-9C9E-8FA3A06B22DA}" destId="{2ABA451F-B90B-4734-8A0A-C097F95FCB7B}" srcOrd="1" destOrd="0" presId="urn:microsoft.com/office/officeart/2008/layout/VerticalCurvedList"/>
    <dgm:cxn modelId="{5991D50E-31A7-4BA8-90F5-A111920E726B}" type="presParOf" srcId="{8FB66EF0-0B27-4256-9C9E-8FA3A06B22DA}" destId="{FF2017D2-E1E1-4593-B750-021EE92DF851}" srcOrd="2" destOrd="0" presId="urn:microsoft.com/office/officeart/2008/layout/VerticalCurvedList"/>
    <dgm:cxn modelId="{6C9E44F0-05B8-47F5-97B3-46B989F930F5}" type="presParOf" srcId="{FF2017D2-E1E1-4593-B750-021EE92DF851}" destId="{D8646E5C-9B8B-4972-846E-D921A554ABBB}" srcOrd="0" destOrd="0" presId="urn:microsoft.com/office/officeart/2008/layout/VerticalCurvedList"/>
    <dgm:cxn modelId="{3ADC0580-4945-45F6-9F8B-823536303B63}" type="presParOf" srcId="{8FB66EF0-0B27-4256-9C9E-8FA3A06B22DA}" destId="{7FE740D8-DEDA-4934-9D2F-1F661FAFB441}" srcOrd="3" destOrd="0" presId="urn:microsoft.com/office/officeart/2008/layout/VerticalCurvedList"/>
    <dgm:cxn modelId="{AFD93E34-7F0A-45BC-8298-88E8BC690256}" type="presParOf" srcId="{8FB66EF0-0B27-4256-9C9E-8FA3A06B22DA}" destId="{0590EE43-0FC5-427F-9C69-D1D00A8D2C36}" srcOrd="4" destOrd="0" presId="urn:microsoft.com/office/officeart/2008/layout/VerticalCurvedList"/>
    <dgm:cxn modelId="{6D2B6F5C-B4C7-4528-B8F0-99F941122D11}" type="presParOf" srcId="{0590EE43-0FC5-427F-9C69-D1D00A8D2C36}" destId="{D92BBB90-6BDF-4801-AAA8-A7EE40C8B1BB}" srcOrd="0" destOrd="0" presId="urn:microsoft.com/office/officeart/2008/layout/VerticalCurvedList"/>
    <dgm:cxn modelId="{06A441D0-7060-4004-85E8-F56E505ECDD0}" type="presParOf" srcId="{8FB66EF0-0B27-4256-9C9E-8FA3A06B22DA}" destId="{D1D02722-64B8-4871-BE09-363A7D159E20}" srcOrd="5" destOrd="0" presId="urn:microsoft.com/office/officeart/2008/layout/VerticalCurvedList"/>
    <dgm:cxn modelId="{FBDE00EE-763D-4E11-862F-C332C422C785}" type="presParOf" srcId="{8FB66EF0-0B27-4256-9C9E-8FA3A06B22DA}" destId="{52F4AF2F-3B81-47DF-9E92-C0A29F774155}" srcOrd="6" destOrd="0" presId="urn:microsoft.com/office/officeart/2008/layout/VerticalCurvedList"/>
    <dgm:cxn modelId="{380AFC2D-135B-4E12-B77C-BD6555CAAC13}" type="presParOf" srcId="{52F4AF2F-3B81-47DF-9E92-C0A29F774155}" destId="{46C32DFF-EB8B-403C-B2E7-55A564EEDB8B}" srcOrd="0" destOrd="0" presId="urn:microsoft.com/office/officeart/2008/layout/VerticalCurvedList"/>
    <dgm:cxn modelId="{6A9E1BEE-8DF1-400D-BE49-77CF62171532}" type="presParOf" srcId="{8FB66EF0-0B27-4256-9C9E-8FA3A06B22DA}" destId="{F6649BD7-D53E-4F62-8358-97DF59F87B08}" srcOrd="7" destOrd="0" presId="urn:microsoft.com/office/officeart/2008/layout/VerticalCurvedList"/>
    <dgm:cxn modelId="{7EC71123-F2DE-4C0B-8BE9-BF6E8DFA3C0B}" type="presParOf" srcId="{8FB66EF0-0B27-4256-9C9E-8FA3A06B22DA}" destId="{0DF11B42-A135-4FB7-9BCD-7ED1686C1EF2}" srcOrd="8" destOrd="0" presId="urn:microsoft.com/office/officeart/2008/layout/VerticalCurvedList"/>
    <dgm:cxn modelId="{5CE31169-FF4F-478B-9396-B031E3B2B2F2}" type="presParOf" srcId="{0DF11B42-A135-4FB7-9BCD-7ED1686C1EF2}" destId="{AB372CF7-437B-42A8-B08E-5A9F84F19DA7}" srcOrd="0" destOrd="0" presId="urn:microsoft.com/office/officeart/2008/layout/VerticalCurvedList"/>
    <dgm:cxn modelId="{AFA998C9-053C-43CA-A4A2-432FAF1924EE}" type="presParOf" srcId="{8FB66EF0-0B27-4256-9C9E-8FA3A06B22DA}" destId="{A8B76AF3-CA0B-4B43-9E60-E28C84927923}" srcOrd="9" destOrd="0" presId="urn:microsoft.com/office/officeart/2008/layout/VerticalCurvedList"/>
    <dgm:cxn modelId="{4D3C3FF1-45FC-43FD-B690-46E31F880142}" type="presParOf" srcId="{8FB66EF0-0B27-4256-9C9E-8FA3A06B22DA}" destId="{26FA10EB-A7AF-4D2E-B7CF-795B937E6AB0}" srcOrd="10" destOrd="0" presId="urn:microsoft.com/office/officeart/2008/layout/VerticalCurvedList"/>
    <dgm:cxn modelId="{0922A809-319F-4175-A9BA-1D8EC58E693B}" type="presParOf" srcId="{26FA10EB-A7AF-4D2E-B7CF-795B937E6AB0}" destId="{707A0F8A-8931-4C38-B569-21FC5B2F864E}" srcOrd="0" destOrd="0" presId="urn:microsoft.com/office/officeart/2008/layout/VerticalCurvedList"/>
    <dgm:cxn modelId="{5EE290B9-3EC1-48A1-9329-F27ED8E49F20}" type="presParOf" srcId="{8FB66EF0-0B27-4256-9C9E-8FA3A06B22DA}" destId="{04D7BB5C-6DC0-4F09-8808-DF8F1457638B}" srcOrd="11" destOrd="0" presId="urn:microsoft.com/office/officeart/2008/layout/VerticalCurvedList"/>
    <dgm:cxn modelId="{F3185B43-102C-48A6-9CC8-85C7E3BB1F94}" type="presParOf" srcId="{8FB66EF0-0B27-4256-9C9E-8FA3A06B22DA}" destId="{5FE79582-7D87-48BD-B095-346EBBE6B9D8}" srcOrd="12" destOrd="0" presId="urn:microsoft.com/office/officeart/2008/layout/VerticalCurvedList"/>
    <dgm:cxn modelId="{44ACD014-984A-450A-86D9-ABC55B55463C}" type="presParOf" srcId="{5FE79582-7D87-48BD-B095-346EBBE6B9D8}" destId="{56B9756E-FFBB-4EC0-9F6E-06FB4BC1585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140BE8-8E9D-4057-8377-9E6D3C036C8D}">
      <dsp:nvSpPr>
        <dsp:cNvPr id="0" name=""/>
        <dsp:cNvSpPr/>
      </dsp:nvSpPr>
      <dsp:spPr>
        <a:xfrm>
          <a:off x="2952623" y="1835245"/>
          <a:ext cx="4695772" cy="281746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3200" kern="1200" dirty="0" smtClean="0"/>
            <a:t>CAMINATAS SALUDABLES</a:t>
          </a:r>
          <a:endParaRPr lang="es-ES" sz="3200" kern="1200" dirty="0"/>
        </a:p>
      </dsp:txBody>
      <dsp:txXfrm>
        <a:off x="2952623" y="1835245"/>
        <a:ext cx="4695772" cy="28174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A632E4-CCA7-44A6-9419-2E540298D202}">
      <dsp:nvSpPr>
        <dsp:cNvPr id="0" name=""/>
        <dsp:cNvSpPr/>
      </dsp:nvSpPr>
      <dsp:spPr>
        <a:xfrm>
          <a:off x="4140909" y="-185971"/>
          <a:ext cx="2285004" cy="234877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800" kern="1200" dirty="0" smtClean="0"/>
            <a:t>ECNT alta prevalencia y morbimortalidad</a:t>
          </a:r>
          <a:endParaRPr lang="es-ES" sz="1800" kern="1200" dirty="0"/>
        </a:p>
      </dsp:txBody>
      <dsp:txXfrm>
        <a:off x="4475540" y="157999"/>
        <a:ext cx="1615742" cy="1660833"/>
      </dsp:txXfrm>
    </dsp:sp>
    <dsp:sp modelId="{149EB74F-E767-4298-A1F5-6F94E110DE72}">
      <dsp:nvSpPr>
        <dsp:cNvPr id="0" name=""/>
        <dsp:cNvSpPr/>
      </dsp:nvSpPr>
      <dsp:spPr>
        <a:xfrm rot="242584">
          <a:off x="6500315" y="842369"/>
          <a:ext cx="186750" cy="4773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100" kern="1200"/>
        </a:p>
      </dsp:txBody>
      <dsp:txXfrm>
        <a:off x="6500385" y="935858"/>
        <a:ext cx="130725" cy="286390"/>
      </dsp:txXfrm>
    </dsp:sp>
    <dsp:sp modelId="{418B08F1-6642-4C79-A0B2-2A6BC47E8005}">
      <dsp:nvSpPr>
        <dsp:cNvPr id="0" name=""/>
        <dsp:cNvSpPr/>
      </dsp:nvSpPr>
      <dsp:spPr>
        <a:xfrm>
          <a:off x="6772012" y="0"/>
          <a:ext cx="2285004" cy="234877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800" kern="1200" dirty="0" smtClean="0"/>
            <a:t>Acompañamiento activo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800" kern="1200" dirty="0" smtClean="0"/>
            <a:t>Modelo de atención</a:t>
          </a:r>
        </a:p>
      </dsp:txBody>
      <dsp:txXfrm>
        <a:off x="7106643" y="343970"/>
        <a:ext cx="1615742" cy="1660833"/>
      </dsp:txXfrm>
    </dsp:sp>
    <dsp:sp modelId="{FF80F89E-FFA9-479E-B987-B0C357C68A5C}">
      <dsp:nvSpPr>
        <dsp:cNvPr id="0" name=""/>
        <dsp:cNvSpPr/>
      </dsp:nvSpPr>
      <dsp:spPr>
        <a:xfrm rot="4269293">
          <a:off x="8247858" y="2234043"/>
          <a:ext cx="219560" cy="4773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100" kern="1200"/>
        </a:p>
      </dsp:txBody>
      <dsp:txXfrm>
        <a:off x="8270154" y="2298338"/>
        <a:ext cx="153692" cy="286390"/>
      </dsp:txXfrm>
    </dsp:sp>
    <dsp:sp modelId="{B4018C65-31E7-4E1D-A5A4-97636F1847BD}">
      <dsp:nvSpPr>
        <dsp:cNvPr id="0" name=""/>
        <dsp:cNvSpPr/>
      </dsp:nvSpPr>
      <dsp:spPr>
        <a:xfrm>
          <a:off x="7662274" y="2608392"/>
          <a:ext cx="2285004" cy="234877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800" kern="1200" dirty="0" smtClean="0"/>
            <a:t>Vínculos y redes en la comunidad</a:t>
          </a:r>
        </a:p>
      </dsp:txBody>
      <dsp:txXfrm>
        <a:off x="7996905" y="2952362"/>
        <a:ext cx="1615742" cy="1660833"/>
      </dsp:txXfrm>
    </dsp:sp>
    <dsp:sp modelId="{60D5A796-ED34-424F-ADC3-D519F9530424}">
      <dsp:nvSpPr>
        <dsp:cNvPr id="0" name=""/>
        <dsp:cNvSpPr/>
      </dsp:nvSpPr>
      <dsp:spPr>
        <a:xfrm rot="9029346">
          <a:off x="7433881" y="4239284"/>
          <a:ext cx="285484" cy="4773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100" kern="1200"/>
        </a:p>
      </dsp:txBody>
      <dsp:txXfrm rot="10800000">
        <a:off x="7513970" y="4313654"/>
        <a:ext cx="199839" cy="286390"/>
      </dsp:txXfrm>
    </dsp:sp>
    <dsp:sp modelId="{D9403E91-79A3-4EF1-8D1F-CC9170431598}">
      <dsp:nvSpPr>
        <dsp:cNvPr id="0" name=""/>
        <dsp:cNvSpPr/>
      </dsp:nvSpPr>
      <dsp:spPr>
        <a:xfrm>
          <a:off x="5191905" y="4006680"/>
          <a:ext cx="2285004" cy="234877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800" kern="1200" dirty="0" smtClean="0"/>
            <a:t>Consultorio interdisciplinario simultaneo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800" kern="1200" dirty="0" smtClean="0"/>
            <a:t>Atención grupal</a:t>
          </a:r>
        </a:p>
      </dsp:txBody>
      <dsp:txXfrm>
        <a:off x="5526536" y="4350650"/>
        <a:ext cx="1615742" cy="1660833"/>
      </dsp:txXfrm>
    </dsp:sp>
    <dsp:sp modelId="{45260CB2-E854-4CD0-8EE2-4982EA73D710}">
      <dsp:nvSpPr>
        <dsp:cNvPr id="0" name=""/>
        <dsp:cNvSpPr/>
      </dsp:nvSpPr>
      <dsp:spPr>
        <a:xfrm rot="10855266">
          <a:off x="4873402" y="4920728"/>
          <a:ext cx="225192" cy="4773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100" kern="1200"/>
        </a:p>
      </dsp:txBody>
      <dsp:txXfrm rot="10800000">
        <a:off x="4940956" y="5016735"/>
        <a:ext cx="157634" cy="286390"/>
      </dsp:txXfrm>
    </dsp:sp>
    <dsp:sp modelId="{6574913A-4A56-4069-A6A0-F4A45440FA4D}">
      <dsp:nvSpPr>
        <dsp:cNvPr id="0" name=""/>
        <dsp:cNvSpPr/>
      </dsp:nvSpPr>
      <dsp:spPr>
        <a:xfrm>
          <a:off x="2482343" y="3963116"/>
          <a:ext cx="2285004" cy="234877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800" kern="1200" dirty="0" smtClean="0"/>
            <a:t>EQUIPO DE SALUD: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800" kern="1200" dirty="0" smtClean="0"/>
            <a:t>Motivación y Compromiso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800" kern="1200" dirty="0" smtClean="0"/>
            <a:t>Acompañamiento institucional</a:t>
          </a:r>
        </a:p>
      </dsp:txBody>
      <dsp:txXfrm>
        <a:off x="2816974" y="4307086"/>
        <a:ext cx="1615742" cy="1660833"/>
      </dsp:txXfrm>
    </dsp:sp>
    <dsp:sp modelId="{17BD5829-C4D0-49EB-B31E-8703B504CDB4}">
      <dsp:nvSpPr>
        <dsp:cNvPr id="0" name=""/>
        <dsp:cNvSpPr/>
      </dsp:nvSpPr>
      <dsp:spPr>
        <a:xfrm rot="12608259">
          <a:off x="2240077" y="4182563"/>
          <a:ext cx="301974" cy="4773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100" kern="1200"/>
        </a:p>
      </dsp:txBody>
      <dsp:txXfrm rot="10800000">
        <a:off x="2324546" y="4300769"/>
        <a:ext cx="211382" cy="286390"/>
      </dsp:txXfrm>
    </dsp:sp>
    <dsp:sp modelId="{BFCFE94C-67A5-4CC8-86C6-C3FD4E5DA917}">
      <dsp:nvSpPr>
        <dsp:cNvPr id="0" name=""/>
        <dsp:cNvSpPr/>
      </dsp:nvSpPr>
      <dsp:spPr>
        <a:xfrm>
          <a:off x="0" y="2521973"/>
          <a:ext cx="2285004" cy="234877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800" kern="1200" dirty="0" smtClean="0"/>
            <a:t>COMUNIDAD: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800" kern="1200" dirty="0" smtClean="0"/>
            <a:t>Automanejo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800" kern="1200" dirty="0" smtClean="0"/>
            <a:t>Información oportuna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800" kern="1200" dirty="0" smtClean="0"/>
            <a:t>Responsabilidad</a:t>
          </a:r>
        </a:p>
      </dsp:txBody>
      <dsp:txXfrm>
        <a:off x="334631" y="2865943"/>
        <a:ext cx="1615742" cy="1660833"/>
      </dsp:txXfrm>
    </dsp:sp>
    <dsp:sp modelId="{CA47B16A-B138-4AB1-9793-B7DC91314157}">
      <dsp:nvSpPr>
        <dsp:cNvPr id="0" name=""/>
        <dsp:cNvSpPr/>
      </dsp:nvSpPr>
      <dsp:spPr>
        <a:xfrm rot="17929251">
          <a:off x="1687952" y="2203877"/>
          <a:ext cx="288878" cy="4773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100" kern="1200"/>
        </a:p>
      </dsp:txBody>
      <dsp:txXfrm>
        <a:off x="1710395" y="2337305"/>
        <a:ext cx="202215" cy="286390"/>
      </dsp:txXfrm>
    </dsp:sp>
    <dsp:sp modelId="{2A0C829D-92EE-4431-A821-E259697FD418}">
      <dsp:nvSpPr>
        <dsp:cNvPr id="0" name=""/>
        <dsp:cNvSpPr/>
      </dsp:nvSpPr>
      <dsp:spPr>
        <a:xfrm>
          <a:off x="1387661" y="0"/>
          <a:ext cx="2285004" cy="234877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800" kern="1200" dirty="0" smtClean="0"/>
            <a:t>Salud mental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800" kern="1200" dirty="0" smtClean="0"/>
            <a:t>Pandemia COVID</a:t>
          </a:r>
        </a:p>
      </dsp:txBody>
      <dsp:txXfrm>
        <a:off x="1722292" y="343970"/>
        <a:ext cx="1615742" cy="1660833"/>
      </dsp:txXfrm>
    </dsp:sp>
    <dsp:sp modelId="{952A23B8-4597-40B2-947A-703B15162EE2}">
      <dsp:nvSpPr>
        <dsp:cNvPr id="0" name=""/>
        <dsp:cNvSpPr/>
      </dsp:nvSpPr>
      <dsp:spPr>
        <a:xfrm rot="21368145">
          <a:off x="3774016" y="843221"/>
          <a:ext cx="251346" cy="4773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100" kern="1200"/>
        </a:p>
      </dsp:txBody>
      <dsp:txXfrm>
        <a:off x="3774102" y="941226"/>
        <a:ext cx="175942" cy="2863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374C16-5D00-4C54-B593-6F0D97742694}">
      <dsp:nvSpPr>
        <dsp:cNvPr id="0" name=""/>
        <dsp:cNvSpPr/>
      </dsp:nvSpPr>
      <dsp:spPr>
        <a:xfrm>
          <a:off x="39" y="243824"/>
          <a:ext cx="3798093" cy="84645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400" kern="1200" dirty="0" smtClean="0"/>
            <a:t>Turno individual vs consulta grupal</a:t>
          </a:r>
          <a:endParaRPr lang="es-ES" sz="2400" kern="1200" dirty="0"/>
        </a:p>
      </dsp:txBody>
      <dsp:txXfrm>
        <a:off x="39" y="243824"/>
        <a:ext cx="3798093" cy="846457"/>
      </dsp:txXfrm>
    </dsp:sp>
    <dsp:sp modelId="{6F295223-9BF0-46AE-A201-54DF553AAECE}">
      <dsp:nvSpPr>
        <dsp:cNvPr id="0" name=""/>
        <dsp:cNvSpPr/>
      </dsp:nvSpPr>
      <dsp:spPr>
        <a:xfrm>
          <a:off x="39" y="1090282"/>
          <a:ext cx="3798093" cy="408456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2400" kern="1200" dirty="0" smtClean="0"/>
            <a:t>Desde el equipo del CAPS: administración y profesionales</a:t>
          </a:r>
          <a:endParaRPr lang="es-E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E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2400" kern="1200" dirty="0" smtClean="0"/>
            <a:t>Desde la comunidad</a:t>
          </a:r>
          <a:endParaRPr lang="es-AR" sz="2400" kern="1200" dirty="0"/>
        </a:p>
      </dsp:txBody>
      <dsp:txXfrm>
        <a:off x="39" y="1090282"/>
        <a:ext cx="3798093" cy="4084560"/>
      </dsp:txXfrm>
    </dsp:sp>
    <dsp:sp modelId="{732AED89-2ED6-4C12-8235-D8EDF8BABACF}">
      <dsp:nvSpPr>
        <dsp:cNvPr id="0" name=""/>
        <dsp:cNvSpPr/>
      </dsp:nvSpPr>
      <dsp:spPr>
        <a:xfrm>
          <a:off x="4329866" y="243824"/>
          <a:ext cx="3798093" cy="846457"/>
        </a:xfrm>
        <a:prstGeom prst="rect">
          <a:avLst/>
        </a:prstGeom>
        <a:solidFill>
          <a:schemeClr val="accent2">
            <a:hueOff val="-2964285"/>
            <a:satOff val="14200"/>
            <a:lumOff val="13137"/>
            <a:alphaOff val="0"/>
          </a:schemeClr>
        </a:solidFill>
        <a:ln w="19050" cap="rnd" cmpd="sng" algn="ctr">
          <a:solidFill>
            <a:schemeClr val="accent2">
              <a:hueOff val="-2964285"/>
              <a:satOff val="14200"/>
              <a:lumOff val="131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400" kern="1200" dirty="0" smtClean="0"/>
            <a:t>Valoración de los espacios</a:t>
          </a:r>
          <a:endParaRPr lang="es-ES" sz="2400" kern="1200" dirty="0"/>
        </a:p>
      </dsp:txBody>
      <dsp:txXfrm>
        <a:off x="4329866" y="243824"/>
        <a:ext cx="3798093" cy="846457"/>
      </dsp:txXfrm>
    </dsp:sp>
    <dsp:sp modelId="{6D65A0F8-4ACD-43B2-A984-84F4508FA29E}">
      <dsp:nvSpPr>
        <dsp:cNvPr id="0" name=""/>
        <dsp:cNvSpPr/>
      </dsp:nvSpPr>
      <dsp:spPr>
        <a:xfrm>
          <a:off x="4329866" y="1090282"/>
          <a:ext cx="3798093" cy="4084560"/>
        </a:xfrm>
        <a:prstGeom prst="rect">
          <a:avLst/>
        </a:prstGeom>
        <a:solidFill>
          <a:schemeClr val="accent2">
            <a:tint val="40000"/>
            <a:alpha val="90000"/>
            <a:hueOff val="-4091836"/>
            <a:satOff val="45107"/>
            <a:lumOff val="4296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4091836"/>
              <a:satOff val="45107"/>
              <a:lumOff val="42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2400" kern="1200" dirty="0" smtClean="0"/>
            <a:t>Dificultades para comunicar y difundir los espacios y su importancia</a:t>
          </a:r>
          <a:endParaRPr lang="es-E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E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2400" kern="1200" dirty="0" smtClean="0"/>
            <a:t>Pocos participantes sostenidos en el tiempo</a:t>
          </a:r>
          <a:endParaRPr lang="es-AR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AR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2400" kern="1200" dirty="0" smtClean="0"/>
            <a:t>Abordajes independientes – Falta de articulación</a:t>
          </a:r>
          <a:endParaRPr lang="es-AR" sz="2400" kern="1200" dirty="0"/>
        </a:p>
      </dsp:txBody>
      <dsp:txXfrm>
        <a:off x="4329866" y="1090282"/>
        <a:ext cx="3798093" cy="40845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0EC824-16B4-4930-90EE-24490D1D3DED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BA451F-B90B-4734-8A0A-C097F95FCB7B}">
      <dsp:nvSpPr>
        <dsp:cNvPr id="0" name=""/>
        <dsp:cNvSpPr/>
      </dsp:nvSpPr>
      <dsp:spPr>
        <a:xfrm>
          <a:off x="434398" y="285347"/>
          <a:ext cx="7617019" cy="57047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2816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600" kern="1200" dirty="0" smtClean="0"/>
            <a:t>Gratificación para el equipo - Acompañamiento</a:t>
          </a:r>
          <a:endParaRPr lang="es-ES" sz="2600" kern="1200" dirty="0"/>
        </a:p>
      </dsp:txBody>
      <dsp:txXfrm>
        <a:off x="434398" y="285347"/>
        <a:ext cx="7617019" cy="570477"/>
      </dsp:txXfrm>
    </dsp:sp>
    <dsp:sp modelId="{D8646E5C-9B8B-4972-846E-D921A554ABBB}">
      <dsp:nvSpPr>
        <dsp:cNvPr id="0" name=""/>
        <dsp:cNvSpPr/>
      </dsp:nvSpPr>
      <dsp:spPr>
        <a:xfrm>
          <a:off x="77849" y="214037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FE740D8-DEDA-4934-9D2F-1F661FAFB441}">
      <dsp:nvSpPr>
        <dsp:cNvPr id="0" name=""/>
        <dsp:cNvSpPr/>
      </dsp:nvSpPr>
      <dsp:spPr>
        <a:xfrm>
          <a:off x="903654" y="1140954"/>
          <a:ext cx="7147763" cy="57047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2816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600" kern="1200" dirty="0" smtClean="0"/>
            <a:t>Optimización de recursos</a:t>
          </a:r>
          <a:endParaRPr lang="es-AR" sz="2600" kern="1200" dirty="0"/>
        </a:p>
      </dsp:txBody>
      <dsp:txXfrm>
        <a:off x="903654" y="1140954"/>
        <a:ext cx="7147763" cy="570477"/>
      </dsp:txXfrm>
    </dsp:sp>
    <dsp:sp modelId="{D92BBB90-6BDF-4801-AAA8-A7EE40C8B1BB}">
      <dsp:nvSpPr>
        <dsp:cNvPr id="0" name=""/>
        <dsp:cNvSpPr/>
      </dsp:nvSpPr>
      <dsp:spPr>
        <a:xfrm>
          <a:off x="547106" y="1069644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1D02722-64B8-4871-BE09-363A7D159E20}">
      <dsp:nvSpPr>
        <dsp:cNvPr id="0" name=""/>
        <dsp:cNvSpPr/>
      </dsp:nvSpPr>
      <dsp:spPr>
        <a:xfrm>
          <a:off x="1118233" y="1996562"/>
          <a:ext cx="6933183" cy="57047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2816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600" kern="1200" smtClean="0"/>
            <a:t>Mejoría de la adherencia</a:t>
          </a:r>
          <a:endParaRPr lang="es-AR" sz="2600" kern="1200"/>
        </a:p>
      </dsp:txBody>
      <dsp:txXfrm>
        <a:off x="1118233" y="1996562"/>
        <a:ext cx="6933183" cy="570477"/>
      </dsp:txXfrm>
    </dsp:sp>
    <dsp:sp modelId="{46C32DFF-EB8B-403C-B2E7-55A564EEDB8B}">
      <dsp:nvSpPr>
        <dsp:cNvPr id="0" name=""/>
        <dsp:cNvSpPr/>
      </dsp:nvSpPr>
      <dsp:spPr>
        <a:xfrm>
          <a:off x="761685" y="1925252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6649BD7-D53E-4F62-8358-97DF59F87B08}">
      <dsp:nvSpPr>
        <dsp:cNvPr id="0" name=""/>
        <dsp:cNvSpPr/>
      </dsp:nvSpPr>
      <dsp:spPr>
        <a:xfrm>
          <a:off x="1118233" y="2851627"/>
          <a:ext cx="6933183" cy="57047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5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2816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600" kern="1200" smtClean="0"/>
            <a:t>Vínculo horizontal</a:t>
          </a:r>
          <a:endParaRPr lang="es-AR" sz="2600" kern="1200"/>
        </a:p>
      </dsp:txBody>
      <dsp:txXfrm>
        <a:off x="1118233" y="2851627"/>
        <a:ext cx="6933183" cy="570477"/>
      </dsp:txXfrm>
    </dsp:sp>
    <dsp:sp modelId="{AB372CF7-437B-42A8-B08E-5A9F84F19DA7}">
      <dsp:nvSpPr>
        <dsp:cNvPr id="0" name=""/>
        <dsp:cNvSpPr/>
      </dsp:nvSpPr>
      <dsp:spPr>
        <a:xfrm>
          <a:off x="761685" y="2780318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8B76AF3-CA0B-4B43-9E60-E28C84927923}">
      <dsp:nvSpPr>
        <dsp:cNvPr id="0" name=""/>
        <dsp:cNvSpPr/>
      </dsp:nvSpPr>
      <dsp:spPr>
        <a:xfrm>
          <a:off x="903654" y="3707235"/>
          <a:ext cx="7147763" cy="57047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6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2816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600" kern="1200" smtClean="0"/>
            <a:t>Sentimiento de pertenencia</a:t>
          </a:r>
          <a:endParaRPr lang="es-AR" sz="2600" kern="1200"/>
        </a:p>
      </dsp:txBody>
      <dsp:txXfrm>
        <a:off x="903654" y="3707235"/>
        <a:ext cx="7147763" cy="570477"/>
      </dsp:txXfrm>
    </dsp:sp>
    <dsp:sp modelId="{707A0F8A-8931-4C38-B569-21FC5B2F864E}">
      <dsp:nvSpPr>
        <dsp:cNvPr id="0" name=""/>
        <dsp:cNvSpPr/>
      </dsp:nvSpPr>
      <dsp:spPr>
        <a:xfrm>
          <a:off x="547106" y="3635925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4D7BB5C-6DC0-4F09-8808-DF8F1457638B}">
      <dsp:nvSpPr>
        <dsp:cNvPr id="0" name=""/>
        <dsp:cNvSpPr/>
      </dsp:nvSpPr>
      <dsp:spPr>
        <a:xfrm>
          <a:off x="434398" y="4562842"/>
          <a:ext cx="7617019" cy="57047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2816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600" kern="1200" dirty="0" smtClean="0"/>
            <a:t>Articulación intersectorial</a:t>
          </a:r>
          <a:endParaRPr lang="es-AR" sz="2600" kern="1200" dirty="0"/>
        </a:p>
      </dsp:txBody>
      <dsp:txXfrm>
        <a:off x="434398" y="4562842"/>
        <a:ext cx="7617019" cy="570477"/>
      </dsp:txXfrm>
    </dsp:sp>
    <dsp:sp modelId="{56B9756E-FFBB-4EC0-9F6E-06FB4BC15854}">
      <dsp:nvSpPr>
        <dsp:cNvPr id="0" name=""/>
        <dsp:cNvSpPr/>
      </dsp:nvSpPr>
      <dsp:spPr>
        <a:xfrm>
          <a:off x="77849" y="4491533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232D4-E1AD-4C0C-A8FF-BD7AC48C8D1E}" type="datetimeFigureOut">
              <a:rPr lang="es-AR" smtClean="0"/>
              <a:t>24/10/2022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E5603-4CA4-46B3-B00C-CEC2EE1763B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3643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232D4-E1AD-4C0C-A8FF-BD7AC48C8D1E}" type="datetimeFigureOut">
              <a:rPr lang="es-AR" smtClean="0"/>
              <a:t>24/10/2022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E5603-4CA4-46B3-B00C-CEC2EE1763B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98551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232D4-E1AD-4C0C-A8FF-BD7AC48C8D1E}" type="datetimeFigureOut">
              <a:rPr lang="es-AR" smtClean="0"/>
              <a:t>24/10/2022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E5603-4CA4-46B3-B00C-CEC2EE1763BE}" type="slidenum">
              <a:rPr lang="es-AR" smtClean="0"/>
              <a:t>‹Nº›</a:t>
            </a:fld>
            <a:endParaRPr lang="es-A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418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232D4-E1AD-4C0C-A8FF-BD7AC48C8D1E}" type="datetimeFigureOut">
              <a:rPr lang="es-AR" smtClean="0"/>
              <a:t>24/10/2022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E5603-4CA4-46B3-B00C-CEC2EE1763B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587572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232D4-E1AD-4C0C-A8FF-BD7AC48C8D1E}" type="datetimeFigureOut">
              <a:rPr lang="es-AR" smtClean="0"/>
              <a:t>24/10/2022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E5603-4CA4-46B3-B00C-CEC2EE1763BE}" type="slidenum">
              <a:rPr lang="es-AR" smtClean="0"/>
              <a:t>‹Nº›</a:t>
            </a:fld>
            <a:endParaRPr lang="es-A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37787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232D4-E1AD-4C0C-A8FF-BD7AC48C8D1E}" type="datetimeFigureOut">
              <a:rPr lang="es-AR" smtClean="0"/>
              <a:t>24/10/2022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E5603-4CA4-46B3-B00C-CEC2EE1763B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715111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232D4-E1AD-4C0C-A8FF-BD7AC48C8D1E}" type="datetimeFigureOut">
              <a:rPr lang="es-AR" smtClean="0"/>
              <a:t>24/10/2022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E5603-4CA4-46B3-B00C-CEC2EE1763B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385322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232D4-E1AD-4C0C-A8FF-BD7AC48C8D1E}" type="datetimeFigureOut">
              <a:rPr lang="es-AR" smtClean="0"/>
              <a:t>24/10/2022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E5603-4CA4-46B3-B00C-CEC2EE1763B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00641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232D4-E1AD-4C0C-A8FF-BD7AC48C8D1E}" type="datetimeFigureOut">
              <a:rPr lang="es-AR" smtClean="0"/>
              <a:t>24/10/2022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E5603-4CA4-46B3-B00C-CEC2EE1763B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56243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232D4-E1AD-4C0C-A8FF-BD7AC48C8D1E}" type="datetimeFigureOut">
              <a:rPr lang="es-AR" smtClean="0"/>
              <a:t>24/10/2022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E5603-4CA4-46B3-B00C-CEC2EE1763B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52338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232D4-E1AD-4C0C-A8FF-BD7AC48C8D1E}" type="datetimeFigureOut">
              <a:rPr lang="es-AR" smtClean="0"/>
              <a:t>24/10/2022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E5603-4CA4-46B3-B00C-CEC2EE1763B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00276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232D4-E1AD-4C0C-A8FF-BD7AC48C8D1E}" type="datetimeFigureOut">
              <a:rPr lang="es-AR" smtClean="0"/>
              <a:t>24/10/2022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E5603-4CA4-46B3-B00C-CEC2EE1763B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69704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232D4-E1AD-4C0C-A8FF-BD7AC48C8D1E}" type="datetimeFigureOut">
              <a:rPr lang="es-AR" smtClean="0"/>
              <a:t>24/10/2022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E5603-4CA4-46B3-B00C-CEC2EE1763B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36576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232D4-E1AD-4C0C-A8FF-BD7AC48C8D1E}" type="datetimeFigureOut">
              <a:rPr lang="es-AR" smtClean="0"/>
              <a:t>24/10/2022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E5603-4CA4-46B3-B00C-CEC2EE1763B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36033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232D4-E1AD-4C0C-A8FF-BD7AC48C8D1E}" type="datetimeFigureOut">
              <a:rPr lang="es-AR" smtClean="0"/>
              <a:t>24/10/2022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E5603-4CA4-46B3-B00C-CEC2EE1763B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26037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232D4-E1AD-4C0C-A8FF-BD7AC48C8D1E}" type="datetimeFigureOut">
              <a:rPr lang="es-AR" smtClean="0"/>
              <a:t>24/10/2022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E5603-4CA4-46B3-B00C-CEC2EE1763B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25874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232D4-E1AD-4C0C-A8FF-BD7AC48C8D1E}" type="datetimeFigureOut">
              <a:rPr lang="es-AR" smtClean="0"/>
              <a:t>24/10/2022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ECE5603-4CA4-46B3-B00C-CEC2EE1763B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85370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5.jp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83771" y="1436914"/>
            <a:ext cx="8490232" cy="2613922"/>
          </a:xfrm>
        </p:spPr>
        <p:txBody>
          <a:bodyPr/>
          <a:lstStyle/>
          <a:p>
            <a:r>
              <a:rPr lang="es-AR" sz="3600" b="1" dirty="0">
                <a:solidFill>
                  <a:schemeClr val="accent4"/>
                </a:solidFill>
              </a:rPr>
              <a:t>“TEJIENDO REDES SALUDABLE-MENTE”</a:t>
            </a:r>
            <a:r>
              <a:rPr lang="es-AR" sz="3600" dirty="0">
                <a:solidFill>
                  <a:schemeClr val="accent4"/>
                </a:solidFill>
              </a:rPr>
              <a:t/>
            </a:r>
            <a:br>
              <a:rPr lang="es-AR" sz="3600" dirty="0">
                <a:solidFill>
                  <a:schemeClr val="accent4"/>
                </a:solidFill>
              </a:rPr>
            </a:br>
            <a:r>
              <a:rPr lang="es-AR" sz="3600" b="1" dirty="0">
                <a:solidFill>
                  <a:schemeClr val="accent4"/>
                </a:solidFill>
              </a:rPr>
              <a:t>Caminatas Saludables y ciclo de talleres de Enfermedades Crónicas no </a:t>
            </a:r>
            <a:r>
              <a:rPr lang="es-AR" sz="3600" b="1" dirty="0" smtClean="0">
                <a:solidFill>
                  <a:schemeClr val="accent4"/>
                </a:solidFill>
              </a:rPr>
              <a:t>Transmisibles</a:t>
            </a:r>
            <a:endParaRPr lang="es-AR" sz="3600" dirty="0">
              <a:solidFill>
                <a:schemeClr val="accent4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07067" y="4297679"/>
            <a:ext cx="7766936" cy="2451464"/>
          </a:xfrm>
        </p:spPr>
        <p:txBody>
          <a:bodyPr>
            <a:normAutofit fontScale="70000" lnSpcReduction="20000"/>
          </a:bodyPr>
          <a:lstStyle/>
          <a:p>
            <a:endParaRPr lang="es-AR" dirty="0" smtClean="0">
              <a:solidFill>
                <a:schemeClr val="accent5"/>
              </a:solidFill>
            </a:endParaRPr>
          </a:p>
          <a:p>
            <a:r>
              <a:rPr lang="es-AR" sz="2300" b="1" dirty="0" smtClean="0"/>
              <a:t>CENTRO DE ATENCIÓN PRIMARIA DE LA SALUD DR. RENÉ FAVALORO</a:t>
            </a:r>
          </a:p>
          <a:p>
            <a:r>
              <a:rPr lang="es-AR" b="1" dirty="0" smtClean="0"/>
              <a:t>FRITZ</a:t>
            </a:r>
            <a:r>
              <a:rPr lang="es-AR" b="1" dirty="0"/>
              <a:t>, Alejandra (Nutricionista)</a:t>
            </a:r>
          </a:p>
          <a:p>
            <a:r>
              <a:rPr lang="es-AR" b="1" dirty="0"/>
              <a:t>MORÁN, Patricia Mercedes (Trabajadora Social)</a:t>
            </a:r>
          </a:p>
          <a:p>
            <a:r>
              <a:rPr lang="es-AR" b="1" dirty="0"/>
              <a:t>VIDAL ZINNO, Romina Paola (Médica generalista)</a:t>
            </a:r>
          </a:p>
          <a:p>
            <a:r>
              <a:rPr lang="es-AR" b="1" dirty="0"/>
              <a:t>COFONE, Silvina (Enfermera)</a:t>
            </a:r>
          </a:p>
          <a:p>
            <a:r>
              <a:rPr lang="es-AR" b="1" dirty="0"/>
              <a:t>FERNANDEZ, Nadia (Promotora de Salud)</a:t>
            </a:r>
          </a:p>
          <a:p>
            <a:r>
              <a:rPr lang="es-AR" b="1" dirty="0"/>
              <a:t/>
            </a:r>
            <a:br>
              <a:rPr lang="es-AR" b="1" dirty="0"/>
            </a:br>
            <a:endParaRPr lang="es-AR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96" y="4389120"/>
            <a:ext cx="2386541" cy="191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78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7715" y="164080"/>
            <a:ext cx="5138056" cy="1272834"/>
          </a:xfrm>
        </p:spPr>
        <p:txBody>
          <a:bodyPr>
            <a:noAutofit/>
          </a:bodyPr>
          <a:lstStyle/>
          <a:p>
            <a:r>
              <a:rPr lang="es-AR" b="1" dirty="0" smtClean="0">
                <a:solidFill>
                  <a:schemeClr val="accent4"/>
                </a:solidFill>
              </a:rPr>
              <a:t>Actividades</a:t>
            </a:r>
            <a:endParaRPr lang="es-AR" b="1" dirty="0">
              <a:solidFill>
                <a:schemeClr val="accent4"/>
              </a:solidFill>
            </a:endParaRPr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1849614485"/>
              </p:ext>
            </p:extLst>
          </p:nvPr>
        </p:nvGraphicFramePr>
        <p:xfrm>
          <a:off x="217715" y="719666"/>
          <a:ext cx="11843656" cy="5666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https://lh6.googleusercontent.com/ctcfcC2QUznyBXCdfiJ4e7j9taekyNOh6ykHpSHKCN-poGd7pwqGohqBgQJqsl-lG--IQzsQB6e18ZxROfL5aRitlyv2UgOUEF1xQ1C5S2DbvyiO6dSQATXNuNhm2tqzPsmVO2um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14" y="164080"/>
            <a:ext cx="5292790" cy="297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976" y="164080"/>
            <a:ext cx="4847771" cy="363582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14" y="3364012"/>
            <a:ext cx="5698102" cy="328353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364" y="2941749"/>
            <a:ext cx="4941059" cy="370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0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217715" y="164080"/>
            <a:ext cx="5138056" cy="1272834"/>
          </a:xfrm>
        </p:spPr>
        <p:txBody>
          <a:bodyPr>
            <a:noAutofit/>
          </a:bodyPr>
          <a:lstStyle/>
          <a:p>
            <a:r>
              <a:rPr lang="es-AR" b="1" dirty="0" smtClean="0">
                <a:solidFill>
                  <a:schemeClr val="accent4"/>
                </a:solidFill>
              </a:rPr>
              <a:t>Actividades</a:t>
            </a:r>
            <a:endParaRPr lang="es-AR" b="1" dirty="0">
              <a:solidFill>
                <a:schemeClr val="accent4"/>
              </a:solidFill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3748114" y="1937126"/>
            <a:ext cx="4695772" cy="2983748"/>
            <a:chOff x="6018590" y="622146"/>
            <a:chExt cx="4695772" cy="2983748"/>
          </a:xfrm>
        </p:grpSpPr>
        <p:sp>
          <p:nvSpPr>
            <p:cNvPr id="5" name="Rectángulo 4"/>
            <p:cNvSpPr/>
            <p:nvPr/>
          </p:nvSpPr>
          <p:spPr>
            <a:xfrm>
              <a:off x="6018590" y="622146"/>
              <a:ext cx="4695772" cy="2983748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911834"/>
                <a:satOff val="-4605"/>
                <a:lumOff val="-6470"/>
                <a:alphaOff val="0"/>
              </a:schemeClr>
            </a:fillRef>
            <a:effectRef idx="0">
              <a:schemeClr val="accent4">
                <a:hueOff val="-911834"/>
                <a:satOff val="-4605"/>
                <a:lumOff val="-647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CuadroTexto 5"/>
            <p:cNvSpPr txBox="1"/>
            <p:nvPr/>
          </p:nvSpPr>
          <p:spPr>
            <a:xfrm>
              <a:off x="6018590" y="622146"/>
              <a:ext cx="4695772" cy="29837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t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3200" kern="1200" dirty="0" smtClean="0"/>
                <a:t>TALLERES Y CONSULTAS GRUPALES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s-AR" sz="1600" kern="1200" dirty="0" smtClean="0"/>
                <a:t>Alimentación saludable </a:t>
              </a:r>
              <a:r>
                <a:rPr lang="es-AR" sz="1600" kern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•</a:t>
              </a:r>
              <a:r>
                <a:rPr lang="es-AR" sz="1600" kern="1200" dirty="0" smtClean="0"/>
                <a:t> Huerta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s-AR" sz="1600" kern="1200" dirty="0" smtClean="0"/>
                <a:t>Hipertensión y Diabetes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s-AR" sz="1600" kern="1200" dirty="0" smtClean="0"/>
                <a:t>Obesidad </a:t>
              </a:r>
              <a:r>
                <a:rPr lang="es-AR" sz="1600" kern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•</a:t>
              </a:r>
              <a:r>
                <a:rPr lang="es-AR" sz="1600" kern="1200" dirty="0" smtClean="0"/>
                <a:t> Salud Sexual </a:t>
              </a:r>
              <a:r>
                <a:rPr lang="es-AR" sz="1600" kern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•</a:t>
              </a:r>
              <a:r>
                <a:rPr lang="es-AR" sz="1600" kern="1200" dirty="0" smtClean="0"/>
                <a:t> Asma y EPOC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s-AR" sz="1600" kern="1200" dirty="0" smtClean="0"/>
                <a:t>Talleres de cocina saludable</a:t>
              </a:r>
            </a:p>
          </p:txBody>
        </p:sp>
      </p:grpSp>
      <p:pic>
        <p:nvPicPr>
          <p:cNvPr id="2052" name="Picture 4" descr="https://lh3.googleusercontent.com/RwVNdqtlIyQYr0DFxgwZUv42HRAxP9B8wx7xexXb6CETgsfO5J48d8fHcyFD8MClwOj1_t8rFkxaSPGkbLEdqGjYZeVfL6edBzR-FAVWqKtnTXiHwfiveGKQVajW-I7OJO4APo-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883" y="257164"/>
            <a:ext cx="4476750" cy="33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56" y="43012"/>
            <a:ext cx="3350580" cy="4467440"/>
          </a:xfrm>
          <a:prstGeom prst="rect">
            <a:avLst/>
          </a:prstGeom>
        </p:spPr>
      </p:pic>
      <p:pic>
        <p:nvPicPr>
          <p:cNvPr id="2054" name="Picture 6" descr="https://lh3.googleusercontent.com/eM7F53XQlts3AVrSEz9dQI_gOV-OAYkuUre0AsY_Eo-zNPC6DQLrVbR5HbUBJ8xLbVVEyDIIp9-ckp5FBXP5X02y88_7-Td-6jrkRus-RCYEANMCH9zg6eMtPyCnzH7NEqQHyWW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132" y="3135086"/>
            <a:ext cx="4630874" cy="346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108" y="3472602"/>
            <a:ext cx="5417272" cy="406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5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18180" y="2732315"/>
            <a:ext cx="3349798" cy="1320800"/>
          </a:xfrm>
        </p:spPr>
        <p:txBody>
          <a:bodyPr/>
          <a:lstStyle/>
          <a:p>
            <a:pPr algn="ctr"/>
            <a:r>
              <a:rPr lang="es-AR" b="1" dirty="0" smtClean="0">
                <a:solidFill>
                  <a:schemeClr val="accent4"/>
                </a:solidFill>
              </a:rPr>
              <a:t>Propósitos y</a:t>
            </a:r>
            <a:br>
              <a:rPr lang="es-AR" b="1" dirty="0" smtClean="0">
                <a:solidFill>
                  <a:schemeClr val="accent4"/>
                </a:solidFill>
              </a:rPr>
            </a:br>
            <a:r>
              <a:rPr lang="es-AR" b="1" dirty="0" smtClean="0">
                <a:solidFill>
                  <a:schemeClr val="accent4"/>
                </a:solidFill>
              </a:rPr>
              <a:t>experiencias</a:t>
            </a:r>
            <a:endParaRPr lang="es-AR" b="1" dirty="0">
              <a:solidFill>
                <a:schemeClr val="accent4"/>
              </a:solidFill>
            </a:endParaRPr>
          </a:p>
        </p:txBody>
      </p:sp>
      <p:graphicFrame>
        <p:nvGraphicFramePr>
          <p:cNvPr id="7" name="Diagrama 6"/>
          <p:cNvGraphicFramePr/>
          <p:nvPr>
            <p:extLst>
              <p:ext uri="{D42A27DB-BD31-4B8C-83A1-F6EECF244321}">
                <p14:modId xmlns:p14="http://schemas.microsoft.com/office/powerpoint/2010/main" val="3997754517"/>
              </p:ext>
            </p:extLst>
          </p:nvPr>
        </p:nvGraphicFramePr>
        <p:xfrm>
          <a:off x="222529" y="357415"/>
          <a:ext cx="10198727" cy="607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648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BA632E4-CCA7-44A6-9419-2E540298D2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>
                                            <p:graphicEl>
                                              <a:dgm id="{1BA632E4-CCA7-44A6-9419-2E540298D2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graphicEl>
                                              <a:dgm id="{1BA632E4-CCA7-44A6-9419-2E540298D2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graphicEl>
                                              <a:dgm id="{1BA632E4-CCA7-44A6-9419-2E540298D2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graphicEl>
                                              <a:dgm id="{1BA632E4-CCA7-44A6-9419-2E540298D2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49EB74F-E767-4298-A1F5-6F94E110DE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graphicEl>
                                              <a:dgm id="{149EB74F-E767-4298-A1F5-6F94E110DE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graphicEl>
                                              <a:dgm id="{149EB74F-E767-4298-A1F5-6F94E110DE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>
                                            <p:graphicEl>
                                              <a:dgm id="{149EB74F-E767-4298-A1F5-6F94E110DE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>
                                            <p:graphicEl>
                                              <a:dgm id="{149EB74F-E767-4298-A1F5-6F94E110DE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18B08F1-6642-4C79-A0B2-2A6BC47E80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graphicEl>
                                              <a:dgm id="{418B08F1-6642-4C79-A0B2-2A6BC47E80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graphicEl>
                                              <a:dgm id="{418B08F1-6642-4C79-A0B2-2A6BC47E80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graphicEl>
                                              <a:dgm id="{418B08F1-6642-4C79-A0B2-2A6BC47E80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>
                                            <p:graphicEl>
                                              <a:dgm id="{418B08F1-6642-4C79-A0B2-2A6BC47E80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F80F89E-FFA9-479E-B987-B0C357C68A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graphicEl>
                                              <a:dgm id="{FF80F89E-FFA9-479E-B987-B0C357C68A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graphicEl>
                                              <a:dgm id="{FF80F89E-FFA9-479E-B987-B0C357C68A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>
                                            <p:graphicEl>
                                              <a:dgm id="{FF80F89E-FFA9-479E-B987-B0C357C68A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>
                                            <p:graphicEl>
                                              <a:dgm id="{FF80F89E-FFA9-479E-B987-B0C357C68A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4018C65-31E7-4E1D-A5A4-97636F1847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>
                                            <p:graphicEl>
                                              <a:dgm id="{B4018C65-31E7-4E1D-A5A4-97636F1847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graphicEl>
                                              <a:dgm id="{B4018C65-31E7-4E1D-A5A4-97636F1847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graphicEl>
                                              <a:dgm id="{B4018C65-31E7-4E1D-A5A4-97636F1847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>
                                            <p:graphicEl>
                                              <a:dgm id="{B4018C65-31E7-4E1D-A5A4-97636F1847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0D5A796-ED34-424F-ADC3-D519F95304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graphicEl>
                                              <a:dgm id="{60D5A796-ED34-424F-ADC3-D519F95304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graphicEl>
                                              <a:dgm id="{60D5A796-ED34-424F-ADC3-D519F95304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>
                                            <p:graphicEl>
                                              <a:dgm id="{60D5A796-ED34-424F-ADC3-D519F95304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>
                                            <p:graphicEl>
                                              <a:dgm id="{60D5A796-ED34-424F-ADC3-D519F95304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9403E91-79A3-4EF1-8D1F-CC91704315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>
                                            <p:graphicEl>
                                              <a:dgm id="{D9403E91-79A3-4EF1-8D1F-CC91704315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>
                                            <p:graphicEl>
                                              <a:dgm id="{D9403E91-79A3-4EF1-8D1F-CC91704315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>
                                            <p:graphicEl>
                                              <a:dgm id="{D9403E91-79A3-4EF1-8D1F-CC91704315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">
                                            <p:graphicEl>
                                              <a:dgm id="{D9403E91-79A3-4EF1-8D1F-CC91704315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5260CB2-E854-4CD0-8EE2-4982EA73D7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>
                                            <p:graphicEl>
                                              <a:dgm id="{45260CB2-E854-4CD0-8EE2-4982EA73D7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>
                                            <p:graphicEl>
                                              <a:dgm id="{45260CB2-E854-4CD0-8EE2-4982EA73D7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>
                                            <p:graphicEl>
                                              <a:dgm id="{45260CB2-E854-4CD0-8EE2-4982EA73D7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7">
                                            <p:graphicEl>
                                              <a:dgm id="{45260CB2-E854-4CD0-8EE2-4982EA73D7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574913A-4A56-4069-A6A0-F4A45440FA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>
                                            <p:graphicEl>
                                              <a:dgm id="{6574913A-4A56-4069-A6A0-F4A45440FA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">
                                            <p:graphicEl>
                                              <a:dgm id="{6574913A-4A56-4069-A6A0-F4A45440FA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">
                                            <p:graphicEl>
                                              <a:dgm id="{6574913A-4A56-4069-A6A0-F4A45440FA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">
                                            <p:graphicEl>
                                              <a:dgm id="{6574913A-4A56-4069-A6A0-F4A45440FA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7BD5829-C4D0-49EB-B31E-8703B504CD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">
                                            <p:graphicEl>
                                              <a:dgm id="{17BD5829-C4D0-49EB-B31E-8703B504CD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">
                                            <p:graphicEl>
                                              <a:dgm id="{17BD5829-C4D0-49EB-B31E-8703B504CD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">
                                            <p:graphicEl>
                                              <a:dgm id="{17BD5829-C4D0-49EB-B31E-8703B504CD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7">
                                            <p:graphicEl>
                                              <a:dgm id="{17BD5829-C4D0-49EB-B31E-8703B504CD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FCFE94C-67A5-4CC8-86C6-C3FD4E5DA9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">
                                            <p:graphicEl>
                                              <a:dgm id="{BFCFE94C-67A5-4CC8-86C6-C3FD4E5DA9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">
                                            <p:graphicEl>
                                              <a:dgm id="{BFCFE94C-67A5-4CC8-86C6-C3FD4E5DA9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">
                                            <p:graphicEl>
                                              <a:dgm id="{BFCFE94C-67A5-4CC8-86C6-C3FD4E5DA9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7">
                                            <p:graphicEl>
                                              <a:dgm id="{BFCFE94C-67A5-4CC8-86C6-C3FD4E5DA9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A47B16A-B138-4AB1-9793-B7DC913141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">
                                            <p:graphicEl>
                                              <a:dgm id="{CA47B16A-B138-4AB1-9793-B7DC913141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">
                                            <p:graphicEl>
                                              <a:dgm id="{CA47B16A-B138-4AB1-9793-B7DC913141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7">
                                            <p:graphicEl>
                                              <a:dgm id="{CA47B16A-B138-4AB1-9793-B7DC913141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7">
                                            <p:graphicEl>
                                              <a:dgm id="{CA47B16A-B138-4AB1-9793-B7DC913141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A0C829D-92EE-4431-A821-E259697FD4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">
                                            <p:graphicEl>
                                              <a:dgm id="{2A0C829D-92EE-4431-A821-E259697FD4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7">
                                            <p:graphicEl>
                                              <a:dgm id="{2A0C829D-92EE-4431-A821-E259697FD4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">
                                            <p:graphicEl>
                                              <a:dgm id="{2A0C829D-92EE-4431-A821-E259697FD4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7">
                                            <p:graphicEl>
                                              <a:dgm id="{2A0C829D-92EE-4431-A821-E259697FD4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52A23B8-4597-40B2-947A-703B15162E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7">
                                            <p:graphicEl>
                                              <a:dgm id="{952A23B8-4597-40B2-947A-703B15162E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7">
                                            <p:graphicEl>
                                              <a:dgm id="{952A23B8-4597-40B2-947A-703B15162E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7">
                                            <p:graphicEl>
                                              <a:dgm id="{952A23B8-4597-40B2-947A-703B15162E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7">
                                            <p:graphicEl>
                                              <a:dgm id="{952A23B8-4597-40B2-947A-703B15162E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>
                <a:solidFill>
                  <a:schemeClr val="accent4"/>
                </a:solidFill>
              </a:rPr>
              <a:t>Dificultades</a:t>
            </a:r>
            <a:endParaRPr lang="es-AR" b="1" dirty="0">
              <a:solidFill>
                <a:schemeClr val="accent4"/>
              </a:solidFill>
            </a:endParaRPr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750551212"/>
              </p:ext>
            </p:extLst>
          </p:nvPr>
        </p:nvGraphicFramePr>
        <p:xfrm>
          <a:off x="911668" y="127000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0038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B374C16-5D00-4C54-B593-6F0D977426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4B374C16-5D00-4C54-B593-6F0D977426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4B374C16-5D00-4C54-B593-6F0D977426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graphicEl>
                                              <a:dgm id="{4B374C16-5D00-4C54-B593-6F0D977426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F295223-9BF0-46AE-A201-54DF553AAE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graphicEl>
                                              <a:dgm id="{6F295223-9BF0-46AE-A201-54DF553AAE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graphicEl>
                                              <a:dgm id="{6F295223-9BF0-46AE-A201-54DF553AAE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graphicEl>
                                              <a:dgm id="{6F295223-9BF0-46AE-A201-54DF553AAE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32AED89-2ED6-4C12-8235-D8EDF8BABA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graphicEl>
                                              <a:dgm id="{732AED89-2ED6-4C12-8235-D8EDF8BABA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graphicEl>
                                              <a:dgm id="{732AED89-2ED6-4C12-8235-D8EDF8BABA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732AED89-2ED6-4C12-8235-D8EDF8BABA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D65A0F8-4ACD-43B2-A984-84F4508FA2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graphicEl>
                                              <a:dgm id="{6D65A0F8-4ACD-43B2-A984-84F4508FA2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graphicEl>
                                              <a:dgm id="{6D65A0F8-4ACD-43B2-A984-84F4508FA2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graphicEl>
                                              <a:dgm id="{6D65A0F8-4ACD-43B2-A984-84F4508FA2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5384" y="247650"/>
            <a:ext cx="8596668" cy="1320800"/>
          </a:xfrm>
        </p:spPr>
        <p:txBody>
          <a:bodyPr/>
          <a:lstStyle/>
          <a:p>
            <a:r>
              <a:rPr lang="es-AR" b="1" dirty="0" smtClean="0">
                <a:solidFill>
                  <a:schemeClr val="accent4"/>
                </a:solidFill>
              </a:rPr>
              <a:t>Resultados finales</a:t>
            </a:r>
            <a:endParaRPr lang="es-AR" b="1" dirty="0">
              <a:solidFill>
                <a:schemeClr val="accent4"/>
              </a:solidFill>
            </a:endParaRPr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1802812693"/>
              </p:ext>
            </p:extLst>
          </p:nvPr>
        </p:nvGraphicFramePr>
        <p:xfrm>
          <a:off x="784052" y="115781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44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C0EC824-16B4-4930-90EE-24490D1D3D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AC0EC824-16B4-4930-90EE-24490D1D3D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8646E5C-9B8B-4972-846E-D921A554AB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D8646E5C-9B8B-4972-846E-D921A554AB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ABA451F-B90B-4734-8A0A-C097F95FCB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>
                                            <p:graphicEl>
                                              <a:dgm id="{2ABA451F-B90B-4734-8A0A-C097F95FCB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92BBB90-6BDF-4801-AAA8-A7EE40C8B1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D92BBB90-6BDF-4801-AAA8-A7EE40C8B1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FE740D8-DEDA-4934-9D2F-1F661FAFB4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>
                                            <p:graphicEl>
                                              <a:dgm id="{7FE740D8-DEDA-4934-9D2F-1F661FAFB4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6C32DFF-EB8B-403C-B2E7-55A564EEDB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46C32DFF-EB8B-403C-B2E7-55A564EEDB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1D02722-64B8-4871-BE09-363A7D159E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6">
                                            <p:graphicEl>
                                              <a:dgm id="{D1D02722-64B8-4871-BE09-363A7D159E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B372CF7-437B-42A8-B08E-5A9F84F19D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6">
                                            <p:graphicEl>
                                              <a:dgm id="{AB372CF7-437B-42A8-B08E-5A9F84F19D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6649BD7-D53E-4F62-8358-97DF59F87B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6">
                                            <p:graphicEl>
                                              <a:dgm id="{F6649BD7-D53E-4F62-8358-97DF59F87B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07A0F8A-8931-4C38-B569-21FC5B2F86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6">
                                            <p:graphicEl>
                                              <a:dgm id="{707A0F8A-8931-4C38-B569-21FC5B2F86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8B76AF3-CA0B-4B43-9E60-E28C849279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6">
                                            <p:graphicEl>
                                              <a:dgm id="{A8B76AF3-CA0B-4B43-9E60-E28C849279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6B9756E-FFBB-4EC0-9F6E-06FB4BC158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6">
                                            <p:graphicEl>
                                              <a:dgm id="{56B9756E-FFBB-4EC0-9F6E-06FB4BC158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4D7BB5C-6DC0-4F09-8808-DF8F145763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6">
                                            <p:graphicEl>
                                              <a:dgm id="{04D7BB5C-6DC0-4F09-8808-DF8F145763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-20220413-WA0029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6454" y="338494"/>
            <a:ext cx="3512127" cy="6384495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334" y="763084"/>
            <a:ext cx="6538480" cy="101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9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39959" y="2416635"/>
            <a:ext cx="8596668" cy="1320800"/>
          </a:xfrm>
        </p:spPr>
        <p:txBody>
          <a:bodyPr/>
          <a:lstStyle/>
          <a:p>
            <a:r>
              <a:rPr lang="es-AR" b="1" dirty="0" smtClean="0">
                <a:solidFill>
                  <a:schemeClr val="accent4"/>
                </a:solidFill>
              </a:rPr>
              <a:t>Muchas Gracias!</a:t>
            </a:r>
            <a:endParaRPr lang="es-AR" b="1" dirty="0">
              <a:solidFill>
                <a:schemeClr val="accent4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3074" name="Picture 2" descr="Los mejores memes en español para descargar los escontras en nuestra web!.  . . . . . #humor #memes #momos… | Memes chistosisimos, Memes divertidos,  Memes gracios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5" y="900574"/>
            <a:ext cx="5762625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71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1341</TotalTime>
  <Words>191</Words>
  <Application>Microsoft Office PowerPoint</Application>
  <PresentationFormat>Personalizado</PresentationFormat>
  <Paragraphs>49</Paragraphs>
  <Slides>8</Slides>
  <Notes>0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9" baseType="lpstr">
      <vt:lpstr>Faceta</vt:lpstr>
      <vt:lpstr>“TEJIENDO REDES SALUDABLE-MENTE” Caminatas Saludables y ciclo de talleres de Enfermedades Crónicas no Transmisibles</vt:lpstr>
      <vt:lpstr>Actividades</vt:lpstr>
      <vt:lpstr>Actividades</vt:lpstr>
      <vt:lpstr>Propósitos y experiencias</vt:lpstr>
      <vt:lpstr>Dificultades</vt:lpstr>
      <vt:lpstr>Resultados finales</vt:lpstr>
      <vt:lpstr>Presentación de PowerPoint</vt:lpstr>
      <vt:lpstr>Muchas Gracias!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“TEJIENDO REDES SALUDABLE-MENTE” Caminatas Saludables y ciclo de talleres de Enfermedades Crónicas no Transmisibles</dc:title>
  <dc:creator>Alejandra Fritz</dc:creator>
  <cp:lastModifiedBy>Casa de T</cp:lastModifiedBy>
  <cp:revision>19</cp:revision>
  <dcterms:created xsi:type="dcterms:W3CDTF">2022-04-20T17:43:13Z</dcterms:created>
  <dcterms:modified xsi:type="dcterms:W3CDTF">2022-10-24T14:33:52Z</dcterms:modified>
</cp:coreProperties>
</file>